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6858000" cx="12192000"/>
  <p:notesSz cx="6858000" cy="9144000"/>
  <p:embeddedFontLst>
    <p:embeddedFont>
      <p:font typeface="Corbel"/>
      <p:regular r:id="rId19"/>
      <p:bold r:id="rId20"/>
      <p:italic r:id="rId21"/>
      <p:boldItalic r:id="rId22"/>
    </p:embeddedFont>
    <p:embeddedFont>
      <p:font typeface="Century Gothic"/>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7" roundtripDataSignature="AMtx7mj9EMllSDfOETy8TBdlIUt7OkW/J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E287722-6E1E-42A7-B13C-769963ADBA3F}">
  <a:tblStyle styleId="{BE287722-6E1E-42A7-B13C-769963ADBA3F}" styleName="Table_0">
    <a:wholeTbl>
      <a:tcTxStyle b="off" i="off">
        <a:font>
          <a:latin typeface="Corbel"/>
          <a:ea typeface="Corbel"/>
          <a:cs typeface="Corbe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F1F4"/>
          </a:solidFill>
        </a:fill>
      </a:tcStyle>
    </a:wholeTbl>
    <a:band1H>
      <a:tcTxStyle/>
      <a:tcStyle>
        <a:fill>
          <a:solidFill>
            <a:srgbClr val="CDE3E7"/>
          </a:solidFill>
        </a:fill>
      </a:tcStyle>
    </a:band1H>
    <a:band2H>
      <a:tcTxStyle/>
    </a:band2H>
    <a:band1V>
      <a:tcTxStyle/>
      <a:tcStyle>
        <a:fill>
          <a:solidFill>
            <a:srgbClr val="CDE3E7"/>
          </a:solidFill>
        </a:fill>
      </a:tcStyle>
    </a:band1V>
    <a:band2V>
      <a:tcTxStyle/>
    </a:band2V>
    <a:lastCol>
      <a:tcTxStyle b="on" i="off">
        <a:font>
          <a:latin typeface="Corbel"/>
          <a:ea typeface="Corbel"/>
          <a:cs typeface="Corbel"/>
        </a:font>
        <a:schemeClr val="lt1"/>
      </a:tcTxStyle>
      <a:tcStyle>
        <a:fill>
          <a:solidFill>
            <a:schemeClr val="accent1"/>
          </a:solidFill>
        </a:fill>
      </a:tcStyle>
    </a:lastCol>
    <a:firstCol>
      <a:tcTxStyle b="on" i="off">
        <a:font>
          <a:latin typeface="Corbel"/>
          <a:ea typeface="Corbel"/>
          <a:cs typeface="Corbel"/>
        </a:font>
        <a:schemeClr val="lt1"/>
      </a:tcTxStyle>
      <a:tcStyle>
        <a:fill>
          <a:solidFill>
            <a:schemeClr val="accent1"/>
          </a:solidFill>
        </a:fill>
      </a:tcStyle>
    </a:firstCol>
    <a:lastRow>
      <a:tcTxStyle b="on" i="off">
        <a:font>
          <a:latin typeface="Corbel"/>
          <a:ea typeface="Corbel"/>
          <a:cs typeface="Corbe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orbel"/>
          <a:ea typeface="Corbel"/>
          <a:cs typeface="Corbe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font" Target="fonts/Corbel-bold.fntdata"/><Relationship Id="rId22" Type="http://schemas.openxmlformats.org/officeDocument/2006/relationships/font" Target="fonts/Corbel-boldItalic.fntdata"/><Relationship Id="rId21" Type="http://schemas.openxmlformats.org/officeDocument/2006/relationships/font" Target="fonts/Corbel-italic.fntdata"/><Relationship Id="rId24" Type="http://schemas.openxmlformats.org/officeDocument/2006/relationships/font" Target="fonts/CenturyGothic-bold.fntdata"/><Relationship Id="rId23" Type="http://schemas.openxmlformats.org/officeDocument/2006/relationships/font" Target="fonts/CenturyGothic-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enturyGothic-boldItalic.fntdata"/><Relationship Id="rId25" Type="http://schemas.openxmlformats.org/officeDocument/2006/relationships/font" Target="fonts/CenturyGothic-italic.fntdata"/><Relationship Id="rId27"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Corbel-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15"/>
          <p:cNvSpPr txBox="1"/>
          <p:nvPr>
            <p:ph type="ctrTitle"/>
          </p:nvPr>
        </p:nvSpPr>
        <p:spPr>
          <a:xfrm>
            <a:off x="2209800" y="4464028"/>
            <a:ext cx="9144000" cy="1641490"/>
          </a:xfrm>
          <a:prstGeom prst="rect">
            <a:avLst/>
          </a:prstGeom>
          <a:noFill/>
          <a:ln>
            <a:noFill/>
          </a:ln>
        </p:spPr>
        <p:txBody>
          <a:bodyPr anchorCtr="0" anchor="t" bIns="45700" lIns="91425" spcFirstLastPara="1" rIns="91425" wrap="square" tIns="45700">
            <a:normAutofit/>
          </a:bodyPr>
          <a:lstStyle>
            <a:lvl1pPr lvl="0" algn="r">
              <a:lnSpc>
                <a:spcPct val="90000"/>
              </a:lnSpc>
              <a:spcBef>
                <a:spcPts val="0"/>
              </a:spcBef>
              <a:spcAft>
                <a:spcPts val="0"/>
              </a:spcAft>
              <a:buClr>
                <a:srgbClr val="E2E2E2"/>
              </a:buClr>
              <a:buSzPts val="9600"/>
              <a:buFont typeface="Corbel"/>
              <a:buNone/>
              <a:defRPr b="0" sz="9600">
                <a:solidFill>
                  <a:srgbClr val="E2E2E2"/>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15"/>
          <p:cNvSpPr txBox="1"/>
          <p:nvPr>
            <p:ph idx="1" type="subTitle"/>
          </p:nvPr>
        </p:nvSpPr>
        <p:spPr>
          <a:xfrm>
            <a:off x="2209799" y="3694375"/>
            <a:ext cx="9144000" cy="754025"/>
          </a:xfrm>
          <a:prstGeom prst="rect">
            <a:avLst/>
          </a:prstGeom>
          <a:noFill/>
          <a:ln>
            <a:noFill/>
          </a:ln>
        </p:spPr>
        <p:txBody>
          <a:bodyPr anchorCtr="0" anchor="b" bIns="45700" lIns="91425" spcFirstLastPara="1" rIns="91425" wrap="square" tIns="45700">
            <a:normAutofit/>
          </a:bodyPr>
          <a:lstStyle>
            <a:lvl1pPr lvl="0" algn="r">
              <a:lnSpc>
                <a:spcPct val="90000"/>
              </a:lnSpc>
              <a:spcBef>
                <a:spcPts val="1000"/>
              </a:spcBef>
              <a:spcAft>
                <a:spcPts val="0"/>
              </a:spcAft>
              <a:buClr>
                <a:schemeClr val="lt2"/>
              </a:buClr>
              <a:buSzPts val="3200"/>
              <a:buNone/>
              <a:defRPr b="0" sz="3200">
                <a:solidFill>
                  <a:schemeClr val="lt2"/>
                </a:solidFill>
                <a:latin typeface="Corbel"/>
                <a:ea typeface="Corbel"/>
                <a:cs typeface="Corbel"/>
                <a:sym typeface="Corbel"/>
              </a:defRPr>
            </a:lvl1pPr>
            <a:lvl2pPr lvl="1" algn="ctr">
              <a:lnSpc>
                <a:spcPct val="90000"/>
              </a:lnSpc>
              <a:spcBef>
                <a:spcPts val="500"/>
              </a:spcBef>
              <a:spcAft>
                <a:spcPts val="0"/>
              </a:spcAft>
              <a:buClr>
                <a:srgbClr val="EDEDED"/>
              </a:buClr>
              <a:buSzPts val="2000"/>
              <a:buNone/>
              <a:defRPr sz="2000"/>
            </a:lvl2pPr>
            <a:lvl3pPr lvl="2" algn="ctr">
              <a:lnSpc>
                <a:spcPct val="90000"/>
              </a:lnSpc>
              <a:spcBef>
                <a:spcPts val="500"/>
              </a:spcBef>
              <a:spcAft>
                <a:spcPts val="0"/>
              </a:spcAft>
              <a:buClr>
                <a:srgbClr val="EDEDED"/>
              </a:buClr>
              <a:buSzPts val="1800"/>
              <a:buNone/>
              <a:defRPr sz="1800"/>
            </a:lvl3pPr>
            <a:lvl4pPr lvl="3" algn="ctr">
              <a:lnSpc>
                <a:spcPct val="90000"/>
              </a:lnSpc>
              <a:spcBef>
                <a:spcPts val="500"/>
              </a:spcBef>
              <a:spcAft>
                <a:spcPts val="0"/>
              </a:spcAft>
              <a:buClr>
                <a:srgbClr val="EDEDED"/>
              </a:buClr>
              <a:buSzPts val="1600"/>
              <a:buNone/>
              <a:defRPr sz="1600"/>
            </a:lvl4pPr>
            <a:lvl5pPr lvl="4" algn="ctr">
              <a:lnSpc>
                <a:spcPct val="90000"/>
              </a:lnSpc>
              <a:spcBef>
                <a:spcPts val="500"/>
              </a:spcBef>
              <a:spcAft>
                <a:spcPts val="0"/>
              </a:spcAft>
              <a:buClr>
                <a:srgbClr val="EDEDED"/>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14" name="Google Shape;14;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2" name="Shape 72"/>
        <p:cNvGrpSpPr/>
        <p:nvPr/>
      </p:nvGrpSpPr>
      <p:grpSpPr>
        <a:xfrm>
          <a:off x="0" y="0"/>
          <a:ext cx="0" cy="0"/>
          <a:chOff x="0" y="0"/>
          <a:chExt cx="0" cy="0"/>
        </a:xfrm>
      </p:grpSpPr>
      <p:sp>
        <p:nvSpPr>
          <p:cNvPr id="73" name="Google Shape;73;p2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EDEDED"/>
              </a:buClr>
              <a:buSzPts val="3200"/>
              <a:buFont typeface="Corbe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4"/>
          <p:cNvSpPr/>
          <p:nvPr>
            <p:ph idx="2" type="pic"/>
          </p:nvPr>
        </p:nvSpPr>
        <p:spPr>
          <a:xfrm>
            <a:off x="5183188" y="987425"/>
            <a:ext cx="6172200" cy="4873625"/>
          </a:xfrm>
          <a:prstGeom prst="rect">
            <a:avLst/>
          </a:prstGeom>
          <a:noFill/>
          <a:ln>
            <a:noFill/>
          </a:ln>
        </p:spPr>
      </p:sp>
      <p:sp>
        <p:nvSpPr>
          <p:cNvPr id="75" name="Google Shape;75;p24"/>
          <p:cNvSpPr txBox="1"/>
          <p:nvPr>
            <p:ph idx="1" type="body"/>
          </p:nvPr>
        </p:nvSpPr>
        <p:spPr>
          <a:xfrm>
            <a:off x="1120000" y="2057400"/>
            <a:ext cx="3652025"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600"/>
              <a:buNone/>
              <a:defRPr sz="1600">
                <a:solidFill>
                  <a:schemeClr val="lt2"/>
                </a:solidFill>
              </a:defRPr>
            </a:lvl1pPr>
            <a:lvl2pPr indent="-228600" lvl="1" marL="914400" algn="l">
              <a:lnSpc>
                <a:spcPct val="90000"/>
              </a:lnSpc>
              <a:spcBef>
                <a:spcPts val="500"/>
              </a:spcBef>
              <a:spcAft>
                <a:spcPts val="0"/>
              </a:spcAft>
              <a:buClr>
                <a:srgbClr val="EDEDED"/>
              </a:buClr>
              <a:buSzPts val="1400"/>
              <a:buNone/>
              <a:defRPr sz="1400"/>
            </a:lvl2pPr>
            <a:lvl3pPr indent="-228600" lvl="2" marL="1371600" algn="l">
              <a:lnSpc>
                <a:spcPct val="90000"/>
              </a:lnSpc>
              <a:spcBef>
                <a:spcPts val="500"/>
              </a:spcBef>
              <a:spcAft>
                <a:spcPts val="0"/>
              </a:spcAft>
              <a:buClr>
                <a:srgbClr val="EDEDED"/>
              </a:buClr>
              <a:buSzPts val="1200"/>
              <a:buNone/>
              <a:defRPr sz="1200"/>
            </a:lvl3pPr>
            <a:lvl4pPr indent="-228600" lvl="3" marL="1828800" algn="l">
              <a:lnSpc>
                <a:spcPct val="90000"/>
              </a:lnSpc>
              <a:spcBef>
                <a:spcPts val="500"/>
              </a:spcBef>
              <a:spcAft>
                <a:spcPts val="0"/>
              </a:spcAft>
              <a:buClr>
                <a:srgbClr val="EDEDED"/>
              </a:buClr>
              <a:buSzPts val="1000"/>
              <a:buNone/>
              <a:defRPr sz="1000"/>
            </a:lvl4pPr>
            <a:lvl5pPr indent="-228600" lvl="4" marL="2286000" algn="l">
              <a:lnSpc>
                <a:spcPct val="90000"/>
              </a:lnSpc>
              <a:spcBef>
                <a:spcPts val="500"/>
              </a:spcBef>
              <a:spcAft>
                <a:spcPts val="0"/>
              </a:spcAft>
              <a:buClr>
                <a:srgbClr val="EDEDED"/>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76" name="Google Shape;76;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79" name="Shape 79"/>
        <p:cNvGrpSpPr/>
        <p:nvPr/>
      </p:nvGrpSpPr>
      <p:grpSpPr>
        <a:xfrm>
          <a:off x="0" y="0"/>
          <a:ext cx="0" cy="0"/>
          <a:chOff x="0" y="0"/>
          <a:chExt cx="0" cy="0"/>
        </a:xfrm>
      </p:grpSpPr>
      <p:sp>
        <p:nvSpPr>
          <p:cNvPr id="80" name="Google Shape;80;p25"/>
          <p:cNvSpPr txBox="1"/>
          <p:nvPr>
            <p:ph type="title"/>
          </p:nvPr>
        </p:nvSpPr>
        <p:spPr>
          <a:xfrm>
            <a:off x="839788" y="4367160"/>
            <a:ext cx="10515600" cy="81935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EDEDED"/>
              </a:buClr>
              <a:buSzPts val="3200"/>
              <a:buFont typeface="Corbe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25"/>
          <p:cNvSpPr/>
          <p:nvPr>
            <p:ph idx="2" type="pic"/>
          </p:nvPr>
        </p:nvSpPr>
        <p:spPr>
          <a:xfrm>
            <a:off x="839788" y="987425"/>
            <a:ext cx="10515600" cy="3379735"/>
          </a:xfrm>
          <a:prstGeom prst="rect">
            <a:avLst/>
          </a:prstGeom>
          <a:noFill/>
          <a:ln>
            <a:noFill/>
          </a:ln>
        </p:spPr>
      </p:sp>
      <p:sp>
        <p:nvSpPr>
          <p:cNvPr id="82" name="Google Shape;82;p25"/>
          <p:cNvSpPr txBox="1"/>
          <p:nvPr>
            <p:ph idx="1" type="body"/>
          </p:nvPr>
        </p:nvSpPr>
        <p:spPr>
          <a:xfrm>
            <a:off x="839788" y="5186516"/>
            <a:ext cx="10514012" cy="68247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600"/>
              <a:buNone/>
              <a:defRPr sz="1600">
                <a:solidFill>
                  <a:schemeClr val="lt2"/>
                </a:solidFill>
              </a:defRPr>
            </a:lvl1pPr>
            <a:lvl2pPr indent="-228600" lvl="1" marL="914400" algn="l">
              <a:lnSpc>
                <a:spcPct val="90000"/>
              </a:lnSpc>
              <a:spcBef>
                <a:spcPts val="500"/>
              </a:spcBef>
              <a:spcAft>
                <a:spcPts val="0"/>
              </a:spcAft>
              <a:buClr>
                <a:srgbClr val="EDEDED"/>
              </a:buClr>
              <a:buSzPts val="1400"/>
              <a:buNone/>
              <a:defRPr sz="1400"/>
            </a:lvl2pPr>
            <a:lvl3pPr indent="-228600" lvl="2" marL="1371600" algn="l">
              <a:lnSpc>
                <a:spcPct val="90000"/>
              </a:lnSpc>
              <a:spcBef>
                <a:spcPts val="500"/>
              </a:spcBef>
              <a:spcAft>
                <a:spcPts val="0"/>
              </a:spcAft>
              <a:buClr>
                <a:srgbClr val="EDEDED"/>
              </a:buClr>
              <a:buSzPts val="1200"/>
              <a:buNone/>
              <a:defRPr sz="1200"/>
            </a:lvl3pPr>
            <a:lvl4pPr indent="-228600" lvl="3" marL="1828800" algn="l">
              <a:lnSpc>
                <a:spcPct val="90000"/>
              </a:lnSpc>
              <a:spcBef>
                <a:spcPts val="500"/>
              </a:spcBef>
              <a:spcAft>
                <a:spcPts val="0"/>
              </a:spcAft>
              <a:buClr>
                <a:srgbClr val="EDEDED"/>
              </a:buClr>
              <a:buSzPts val="1000"/>
              <a:buNone/>
              <a:defRPr sz="1000"/>
            </a:lvl4pPr>
            <a:lvl5pPr indent="-228600" lvl="4" marL="2286000" algn="l">
              <a:lnSpc>
                <a:spcPct val="90000"/>
              </a:lnSpc>
              <a:spcBef>
                <a:spcPts val="500"/>
              </a:spcBef>
              <a:spcAft>
                <a:spcPts val="0"/>
              </a:spcAft>
              <a:buClr>
                <a:srgbClr val="EDEDED"/>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83" name="Google Shape;83;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86" name="Shape 86"/>
        <p:cNvGrpSpPr/>
        <p:nvPr/>
      </p:nvGrpSpPr>
      <p:grpSpPr>
        <a:xfrm>
          <a:off x="0" y="0"/>
          <a:ext cx="0" cy="0"/>
          <a:chOff x="0" y="0"/>
          <a:chExt cx="0" cy="0"/>
        </a:xfrm>
      </p:grpSpPr>
      <p:sp>
        <p:nvSpPr>
          <p:cNvPr id="87" name="Google Shape;87;p26"/>
          <p:cNvSpPr txBox="1"/>
          <p:nvPr>
            <p:ph type="title"/>
          </p:nvPr>
        </p:nvSpPr>
        <p:spPr>
          <a:xfrm>
            <a:off x="839788" y="365125"/>
            <a:ext cx="10515600" cy="353434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EDED"/>
              </a:buClr>
              <a:buSzPts val="3200"/>
              <a:buFont typeface="Corbe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26"/>
          <p:cNvSpPr txBox="1"/>
          <p:nvPr>
            <p:ph idx="1" type="body"/>
          </p:nvPr>
        </p:nvSpPr>
        <p:spPr>
          <a:xfrm>
            <a:off x="839788" y="4489399"/>
            <a:ext cx="10514012" cy="1501826"/>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EDEDED"/>
              </a:buClr>
              <a:buSzPts val="1600"/>
              <a:buNone/>
              <a:defRPr sz="1600"/>
            </a:lvl1pPr>
            <a:lvl2pPr indent="-228600" lvl="1" marL="914400" algn="l">
              <a:lnSpc>
                <a:spcPct val="90000"/>
              </a:lnSpc>
              <a:spcBef>
                <a:spcPts val="500"/>
              </a:spcBef>
              <a:spcAft>
                <a:spcPts val="0"/>
              </a:spcAft>
              <a:buClr>
                <a:srgbClr val="EDEDED"/>
              </a:buClr>
              <a:buSzPts val="1400"/>
              <a:buNone/>
              <a:defRPr sz="1400"/>
            </a:lvl2pPr>
            <a:lvl3pPr indent="-228600" lvl="2" marL="1371600" algn="l">
              <a:lnSpc>
                <a:spcPct val="90000"/>
              </a:lnSpc>
              <a:spcBef>
                <a:spcPts val="500"/>
              </a:spcBef>
              <a:spcAft>
                <a:spcPts val="0"/>
              </a:spcAft>
              <a:buClr>
                <a:srgbClr val="EDEDED"/>
              </a:buClr>
              <a:buSzPts val="1200"/>
              <a:buNone/>
              <a:defRPr sz="1200"/>
            </a:lvl3pPr>
            <a:lvl4pPr indent="-228600" lvl="3" marL="1828800" algn="l">
              <a:lnSpc>
                <a:spcPct val="90000"/>
              </a:lnSpc>
              <a:spcBef>
                <a:spcPts val="500"/>
              </a:spcBef>
              <a:spcAft>
                <a:spcPts val="0"/>
              </a:spcAft>
              <a:buClr>
                <a:srgbClr val="EDEDED"/>
              </a:buClr>
              <a:buSzPts val="1000"/>
              <a:buNone/>
              <a:defRPr sz="1000"/>
            </a:lvl4pPr>
            <a:lvl5pPr indent="-228600" lvl="4" marL="2286000" algn="l">
              <a:lnSpc>
                <a:spcPct val="90000"/>
              </a:lnSpc>
              <a:spcBef>
                <a:spcPts val="500"/>
              </a:spcBef>
              <a:spcAft>
                <a:spcPts val="0"/>
              </a:spcAft>
              <a:buClr>
                <a:srgbClr val="EDEDED"/>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89" name="Google Shape;89;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92" name="Shape 92"/>
        <p:cNvGrpSpPr/>
        <p:nvPr/>
      </p:nvGrpSpPr>
      <p:grpSpPr>
        <a:xfrm>
          <a:off x="0" y="0"/>
          <a:ext cx="0" cy="0"/>
          <a:chOff x="0" y="0"/>
          <a:chExt cx="0" cy="0"/>
        </a:xfrm>
      </p:grpSpPr>
      <p:sp>
        <p:nvSpPr>
          <p:cNvPr id="93" name="Google Shape;93;p27"/>
          <p:cNvSpPr txBox="1"/>
          <p:nvPr>
            <p:ph type="title"/>
          </p:nvPr>
        </p:nvSpPr>
        <p:spPr>
          <a:xfrm>
            <a:off x="1446212" y="365125"/>
            <a:ext cx="9302752" cy="299290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EDED"/>
              </a:buClr>
              <a:buSzPts val="4400"/>
              <a:buFont typeface="Corbel"/>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 name="Google Shape;94;p27"/>
          <p:cNvSpPr txBox="1"/>
          <p:nvPr>
            <p:ph idx="1" type="body"/>
          </p:nvPr>
        </p:nvSpPr>
        <p:spPr>
          <a:xfrm>
            <a:off x="1720644" y="3365557"/>
            <a:ext cx="8752299" cy="54896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EDEDED"/>
              </a:buClr>
              <a:buSzPts val="1400"/>
              <a:buNone/>
              <a:defRPr sz="1400"/>
            </a:lvl1pPr>
            <a:lvl2pPr indent="-228600" lvl="1" marL="914400" algn="l">
              <a:lnSpc>
                <a:spcPct val="90000"/>
              </a:lnSpc>
              <a:spcBef>
                <a:spcPts val="500"/>
              </a:spcBef>
              <a:spcAft>
                <a:spcPts val="0"/>
              </a:spcAft>
              <a:buClr>
                <a:srgbClr val="EDEDED"/>
              </a:buClr>
              <a:buSzPts val="1400"/>
              <a:buNone/>
              <a:defRPr sz="1400"/>
            </a:lvl2pPr>
            <a:lvl3pPr indent="-228600" lvl="2" marL="1371600" algn="l">
              <a:lnSpc>
                <a:spcPct val="90000"/>
              </a:lnSpc>
              <a:spcBef>
                <a:spcPts val="500"/>
              </a:spcBef>
              <a:spcAft>
                <a:spcPts val="0"/>
              </a:spcAft>
              <a:buClr>
                <a:srgbClr val="EDEDED"/>
              </a:buClr>
              <a:buSzPts val="1200"/>
              <a:buNone/>
              <a:defRPr sz="1200"/>
            </a:lvl3pPr>
            <a:lvl4pPr indent="-228600" lvl="3" marL="1828800" algn="l">
              <a:lnSpc>
                <a:spcPct val="90000"/>
              </a:lnSpc>
              <a:spcBef>
                <a:spcPts val="500"/>
              </a:spcBef>
              <a:spcAft>
                <a:spcPts val="0"/>
              </a:spcAft>
              <a:buClr>
                <a:srgbClr val="EDEDED"/>
              </a:buClr>
              <a:buSzPts val="1000"/>
              <a:buNone/>
              <a:defRPr sz="1000"/>
            </a:lvl4pPr>
            <a:lvl5pPr indent="-228600" lvl="4" marL="2286000" algn="l">
              <a:lnSpc>
                <a:spcPct val="90000"/>
              </a:lnSpc>
              <a:spcBef>
                <a:spcPts val="500"/>
              </a:spcBef>
              <a:spcAft>
                <a:spcPts val="0"/>
              </a:spcAft>
              <a:buClr>
                <a:srgbClr val="EDEDED"/>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95" name="Google Shape;95;p27"/>
          <p:cNvSpPr txBox="1"/>
          <p:nvPr>
            <p:ph idx="2" type="body"/>
          </p:nvPr>
        </p:nvSpPr>
        <p:spPr>
          <a:xfrm>
            <a:off x="838200" y="4501729"/>
            <a:ext cx="10512424" cy="1489496"/>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EDEDED"/>
              </a:buClr>
              <a:buSzPts val="1600"/>
              <a:buNone/>
              <a:defRPr sz="1600"/>
            </a:lvl1pPr>
            <a:lvl2pPr indent="-228600" lvl="1" marL="914400" algn="l">
              <a:lnSpc>
                <a:spcPct val="90000"/>
              </a:lnSpc>
              <a:spcBef>
                <a:spcPts val="500"/>
              </a:spcBef>
              <a:spcAft>
                <a:spcPts val="0"/>
              </a:spcAft>
              <a:buClr>
                <a:srgbClr val="EDEDED"/>
              </a:buClr>
              <a:buSzPts val="1400"/>
              <a:buNone/>
              <a:defRPr sz="1400"/>
            </a:lvl2pPr>
            <a:lvl3pPr indent="-228600" lvl="2" marL="1371600" algn="l">
              <a:lnSpc>
                <a:spcPct val="90000"/>
              </a:lnSpc>
              <a:spcBef>
                <a:spcPts val="500"/>
              </a:spcBef>
              <a:spcAft>
                <a:spcPts val="0"/>
              </a:spcAft>
              <a:buClr>
                <a:srgbClr val="EDEDED"/>
              </a:buClr>
              <a:buSzPts val="1200"/>
              <a:buNone/>
              <a:defRPr sz="1200"/>
            </a:lvl3pPr>
            <a:lvl4pPr indent="-228600" lvl="3" marL="1828800" algn="l">
              <a:lnSpc>
                <a:spcPct val="90000"/>
              </a:lnSpc>
              <a:spcBef>
                <a:spcPts val="500"/>
              </a:spcBef>
              <a:spcAft>
                <a:spcPts val="0"/>
              </a:spcAft>
              <a:buClr>
                <a:srgbClr val="EDEDED"/>
              </a:buClr>
              <a:buSzPts val="1000"/>
              <a:buNone/>
              <a:defRPr sz="1000"/>
            </a:lvl4pPr>
            <a:lvl5pPr indent="-228600" lvl="4" marL="2286000" algn="l">
              <a:lnSpc>
                <a:spcPct val="90000"/>
              </a:lnSpc>
              <a:spcBef>
                <a:spcPts val="500"/>
              </a:spcBef>
              <a:spcAft>
                <a:spcPts val="0"/>
              </a:spcAft>
              <a:buClr>
                <a:srgbClr val="EDEDED"/>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96" name="Google Shape;96;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99" name="Google Shape;99;p27"/>
          <p:cNvSpPr txBox="1"/>
          <p:nvPr/>
        </p:nvSpPr>
        <p:spPr>
          <a:xfrm>
            <a:off x="1111044" y="786824"/>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lt1"/>
              </a:buClr>
              <a:buSzPts val="8000"/>
              <a:buFont typeface="Corbel"/>
              <a:buNone/>
            </a:pPr>
            <a:r>
              <a:rPr b="0" lang="en-US" sz="8000" cap="none">
                <a:solidFill>
                  <a:schemeClr val="lt1"/>
                </a:solidFill>
                <a:latin typeface="Corbel"/>
                <a:ea typeface="Corbel"/>
                <a:cs typeface="Corbel"/>
                <a:sym typeface="Corbel"/>
              </a:rPr>
              <a:t>“</a:t>
            </a:r>
            <a:endParaRPr/>
          </a:p>
        </p:txBody>
      </p:sp>
      <p:sp>
        <p:nvSpPr>
          <p:cNvPr id="100" name="Google Shape;100;p27"/>
          <p:cNvSpPr txBox="1"/>
          <p:nvPr/>
        </p:nvSpPr>
        <p:spPr>
          <a:xfrm>
            <a:off x="10437812" y="2743200"/>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lt1"/>
              </a:buClr>
              <a:buSzPts val="8000"/>
              <a:buFont typeface="Corbel"/>
              <a:buNone/>
            </a:pPr>
            <a:r>
              <a:rPr b="0" lang="en-US" sz="8000" cap="none">
                <a:solidFill>
                  <a:schemeClr val="lt1"/>
                </a:solidFill>
                <a:latin typeface="Corbel"/>
                <a:ea typeface="Corbel"/>
                <a:cs typeface="Corbel"/>
                <a:sym typeface="Corbe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01" name="Shape 101"/>
        <p:cNvGrpSpPr/>
        <p:nvPr/>
      </p:nvGrpSpPr>
      <p:grpSpPr>
        <a:xfrm>
          <a:off x="0" y="0"/>
          <a:ext cx="0" cy="0"/>
          <a:chOff x="0" y="0"/>
          <a:chExt cx="0" cy="0"/>
        </a:xfrm>
      </p:grpSpPr>
      <p:sp>
        <p:nvSpPr>
          <p:cNvPr id="102" name="Google Shape;102;p28"/>
          <p:cNvSpPr txBox="1"/>
          <p:nvPr>
            <p:ph type="title"/>
          </p:nvPr>
        </p:nvSpPr>
        <p:spPr>
          <a:xfrm>
            <a:off x="839788" y="2326967"/>
            <a:ext cx="10515600" cy="251183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EDEDED"/>
              </a:buClr>
              <a:buSzPts val="5400"/>
              <a:buFont typeface="Corbel"/>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 name="Google Shape;103;p28"/>
          <p:cNvSpPr txBox="1"/>
          <p:nvPr>
            <p:ph idx="1" type="body"/>
          </p:nvPr>
        </p:nvSpPr>
        <p:spPr>
          <a:xfrm>
            <a:off x="839788" y="4850581"/>
            <a:ext cx="10514012" cy="114064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EDEDED"/>
              </a:buClr>
              <a:buSzPts val="1600"/>
              <a:buNone/>
              <a:defRPr sz="1600"/>
            </a:lvl1pPr>
            <a:lvl2pPr indent="-228600" lvl="1" marL="914400" algn="l">
              <a:lnSpc>
                <a:spcPct val="90000"/>
              </a:lnSpc>
              <a:spcBef>
                <a:spcPts val="500"/>
              </a:spcBef>
              <a:spcAft>
                <a:spcPts val="0"/>
              </a:spcAft>
              <a:buClr>
                <a:srgbClr val="EDEDED"/>
              </a:buClr>
              <a:buSzPts val="1400"/>
              <a:buNone/>
              <a:defRPr sz="1400"/>
            </a:lvl2pPr>
            <a:lvl3pPr indent="-228600" lvl="2" marL="1371600" algn="l">
              <a:lnSpc>
                <a:spcPct val="90000"/>
              </a:lnSpc>
              <a:spcBef>
                <a:spcPts val="500"/>
              </a:spcBef>
              <a:spcAft>
                <a:spcPts val="0"/>
              </a:spcAft>
              <a:buClr>
                <a:srgbClr val="EDEDED"/>
              </a:buClr>
              <a:buSzPts val="1200"/>
              <a:buNone/>
              <a:defRPr sz="1200"/>
            </a:lvl3pPr>
            <a:lvl4pPr indent="-228600" lvl="3" marL="1828800" algn="l">
              <a:lnSpc>
                <a:spcPct val="90000"/>
              </a:lnSpc>
              <a:spcBef>
                <a:spcPts val="500"/>
              </a:spcBef>
              <a:spcAft>
                <a:spcPts val="0"/>
              </a:spcAft>
              <a:buClr>
                <a:srgbClr val="EDEDED"/>
              </a:buClr>
              <a:buSzPts val="1000"/>
              <a:buNone/>
              <a:defRPr sz="1000"/>
            </a:lvl4pPr>
            <a:lvl5pPr indent="-228600" lvl="4" marL="2286000" algn="l">
              <a:lnSpc>
                <a:spcPct val="90000"/>
              </a:lnSpc>
              <a:spcBef>
                <a:spcPts val="500"/>
              </a:spcBef>
              <a:spcAft>
                <a:spcPts val="0"/>
              </a:spcAft>
              <a:buClr>
                <a:srgbClr val="EDEDED"/>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104" name="Google Shape;104;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ture Column">
  <p:cSld name="3 Picture Column">
    <p:spTree>
      <p:nvGrpSpPr>
        <p:cNvPr id="107" name="Shape 107"/>
        <p:cNvGrpSpPr/>
        <p:nvPr/>
      </p:nvGrpSpPr>
      <p:grpSpPr>
        <a:xfrm>
          <a:off x="0" y="0"/>
          <a:ext cx="0" cy="0"/>
          <a:chOff x="0" y="0"/>
          <a:chExt cx="0" cy="0"/>
        </a:xfrm>
      </p:grpSpPr>
      <p:sp>
        <p:nvSpPr>
          <p:cNvPr id="108" name="Google Shape;108;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EDE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 name="Google Shape;109;p29"/>
          <p:cNvSpPr txBox="1"/>
          <p:nvPr>
            <p:ph idx="1" type="body"/>
          </p:nvPr>
        </p:nvSpPr>
        <p:spPr>
          <a:xfrm>
            <a:off x="1332085" y="4297503"/>
            <a:ext cx="2940050" cy="57626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EDEDED"/>
              </a:buClr>
              <a:buSzPts val="2400"/>
              <a:buNone/>
              <a:defRPr b="0" sz="2400">
                <a:solidFill>
                  <a:srgbClr val="EDEDED"/>
                </a:solidFill>
              </a:defRPr>
            </a:lvl1pPr>
            <a:lvl2pPr indent="-228600" lvl="1" marL="914400" algn="l">
              <a:lnSpc>
                <a:spcPct val="90000"/>
              </a:lnSpc>
              <a:spcBef>
                <a:spcPts val="500"/>
              </a:spcBef>
              <a:spcAft>
                <a:spcPts val="0"/>
              </a:spcAft>
              <a:buClr>
                <a:srgbClr val="EDEDED"/>
              </a:buClr>
              <a:buSzPts val="2000"/>
              <a:buNone/>
              <a:defRPr b="1" sz="2000"/>
            </a:lvl2pPr>
            <a:lvl3pPr indent="-228600" lvl="2" marL="1371600" algn="l">
              <a:lnSpc>
                <a:spcPct val="90000"/>
              </a:lnSpc>
              <a:spcBef>
                <a:spcPts val="500"/>
              </a:spcBef>
              <a:spcAft>
                <a:spcPts val="0"/>
              </a:spcAft>
              <a:buClr>
                <a:srgbClr val="EDEDED"/>
              </a:buClr>
              <a:buSzPts val="1800"/>
              <a:buNone/>
              <a:defRPr b="1" sz="1800"/>
            </a:lvl3pPr>
            <a:lvl4pPr indent="-228600" lvl="3" marL="1828800" algn="l">
              <a:lnSpc>
                <a:spcPct val="90000"/>
              </a:lnSpc>
              <a:spcBef>
                <a:spcPts val="500"/>
              </a:spcBef>
              <a:spcAft>
                <a:spcPts val="0"/>
              </a:spcAft>
              <a:buClr>
                <a:srgbClr val="EDEDED"/>
              </a:buClr>
              <a:buSzPts val="1600"/>
              <a:buNone/>
              <a:defRPr b="1" sz="1600"/>
            </a:lvl4pPr>
            <a:lvl5pPr indent="-228600" lvl="4" marL="2286000" algn="l">
              <a:lnSpc>
                <a:spcPct val="90000"/>
              </a:lnSpc>
              <a:spcBef>
                <a:spcPts val="500"/>
              </a:spcBef>
              <a:spcAft>
                <a:spcPts val="0"/>
              </a:spcAft>
              <a:buClr>
                <a:srgbClr val="EDEDED"/>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110" name="Google Shape;110;p29"/>
          <p:cNvSpPr/>
          <p:nvPr>
            <p:ph idx="2" type="pic"/>
          </p:nvPr>
        </p:nvSpPr>
        <p:spPr>
          <a:xfrm>
            <a:off x="1332085" y="2256354"/>
            <a:ext cx="2940050" cy="1524000"/>
          </a:xfrm>
          <a:prstGeom prst="roundRect">
            <a:avLst>
              <a:gd fmla="val 1858" name="adj"/>
            </a:avLst>
          </a:prstGeom>
          <a:noFill/>
          <a:ln>
            <a:noFill/>
          </a:ln>
          <a:effectLst>
            <a:outerShdw blurRad="50800" rotWithShape="0" algn="tl" dir="5400000" dist="50800">
              <a:srgbClr val="000000">
                <a:alpha val="42745"/>
              </a:srgbClr>
            </a:outerShdw>
          </a:effectLst>
        </p:spPr>
      </p:sp>
      <p:sp>
        <p:nvSpPr>
          <p:cNvPr id="111" name="Google Shape;111;p29"/>
          <p:cNvSpPr txBox="1"/>
          <p:nvPr>
            <p:ph idx="3" type="body"/>
          </p:nvPr>
        </p:nvSpPr>
        <p:spPr>
          <a:xfrm>
            <a:off x="1332085" y="4873765"/>
            <a:ext cx="2940050" cy="65918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EDEDED"/>
              </a:buClr>
              <a:buSzPts val="1400"/>
              <a:buNone/>
              <a:defRPr sz="1400"/>
            </a:lvl1pPr>
            <a:lvl2pPr indent="-228600" lvl="1" marL="914400" algn="l">
              <a:lnSpc>
                <a:spcPct val="90000"/>
              </a:lnSpc>
              <a:spcBef>
                <a:spcPts val="500"/>
              </a:spcBef>
              <a:spcAft>
                <a:spcPts val="0"/>
              </a:spcAft>
              <a:buClr>
                <a:srgbClr val="EDEDED"/>
              </a:buClr>
              <a:buSzPts val="1200"/>
              <a:buNone/>
              <a:defRPr sz="1200"/>
            </a:lvl2pPr>
            <a:lvl3pPr indent="-228600" lvl="2" marL="1371600" algn="l">
              <a:lnSpc>
                <a:spcPct val="90000"/>
              </a:lnSpc>
              <a:spcBef>
                <a:spcPts val="500"/>
              </a:spcBef>
              <a:spcAft>
                <a:spcPts val="0"/>
              </a:spcAft>
              <a:buClr>
                <a:srgbClr val="EDEDED"/>
              </a:buClr>
              <a:buSzPts val="1000"/>
              <a:buNone/>
              <a:defRPr sz="1000"/>
            </a:lvl3pPr>
            <a:lvl4pPr indent="-228600" lvl="3" marL="1828800" algn="l">
              <a:lnSpc>
                <a:spcPct val="90000"/>
              </a:lnSpc>
              <a:spcBef>
                <a:spcPts val="500"/>
              </a:spcBef>
              <a:spcAft>
                <a:spcPts val="0"/>
              </a:spcAft>
              <a:buClr>
                <a:srgbClr val="EDEDED"/>
              </a:buClr>
              <a:buSzPts val="900"/>
              <a:buNone/>
              <a:defRPr sz="900"/>
            </a:lvl4pPr>
            <a:lvl5pPr indent="-228600" lvl="4" marL="2286000" algn="l">
              <a:lnSpc>
                <a:spcPct val="90000"/>
              </a:lnSpc>
              <a:spcBef>
                <a:spcPts val="500"/>
              </a:spcBef>
              <a:spcAft>
                <a:spcPts val="0"/>
              </a:spcAft>
              <a:buClr>
                <a:srgbClr val="EDEDED"/>
              </a:buClr>
              <a:buSzPts val="900"/>
              <a:buNone/>
              <a:defRPr sz="900"/>
            </a:lvl5pPr>
            <a:lvl6pPr indent="-228600" lvl="5" marL="2743200" algn="l">
              <a:lnSpc>
                <a:spcPct val="90000"/>
              </a:lnSpc>
              <a:spcBef>
                <a:spcPts val="500"/>
              </a:spcBef>
              <a:spcAft>
                <a:spcPts val="0"/>
              </a:spcAft>
              <a:buClr>
                <a:schemeClr val="lt1"/>
              </a:buClr>
              <a:buSzPts val="900"/>
              <a:buNone/>
              <a:defRPr sz="900"/>
            </a:lvl6pPr>
            <a:lvl7pPr indent="-228600" lvl="6" marL="3200400" algn="l">
              <a:lnSpc>
                <a:spcPct val="90000"/>
              </a:lnSpc>
              <a:spcBef>
                <a:spcPts val="500"/>
              </a:spcBef>
              <a:spcAft>
                <a:spcPts val="0"/>
              </a:spcAft>
              <a:buClr>
                <a:schemeClr val="lt1"/>
              </a:buClr>
              <a:buSzPts val="900"/>
              <a:buNone/>
              <a:defRPr sz="900"/>
            </a:lvl7pPr>
            <a:lvl8pPr indent="-228600" lvl="7" marL="3657600" algn="l">
              <a:lnSpc>
                <a:spcPct val="90000"/>
              </a:lnSpc>
              <a:spcBef>
                <a:spcPts val="500"/>
              </a:spcBef>
              <a:spcAft>
                <a:spcPts val="0"/>
              </a:spcAft>
              <a:buClr>
                <a:schemeClr val="lt1"/>
              </a:buClr>
              <a:buSzPts val="900"/>
              <a:buNone/>
              <a:defRPr sz="900"/>
            </a:lvl8pPr>
            <a:lvl9pPr indent="-228600" lvl="8" marL="4114800" algn="l">
              <a:lnSpc>
                <a:spcPct val="90000"/>
              </a:lnSpc>
              <a:spcBef>
                <a:spcPts val="500"/>
              </a:spcBef>
              <a:spcAft>
                <a:spcPts val="0"/>
              </a:spcAft>
              <a:buClr>
                <a:schemeClr val="lt1"/>
              </a:buClr>
              <a:buSzPts val="900"/>
              <a:buNone/>
              <a:defRPr sz="900"/>
            </a:lvl9pPr>
          </a:lstStyle>
          <a:p/>
        </p:txBody>
      </p:sp>
      <p:sp>
        <p:nvSpPr>
          <p:cNvPr id="112" name="Google Shape;112;p29"/>
          <p:cNvSpPr txBox="1"/>
          <p:nvPr>
            <p:ph idx="4" type="body"/>
          </p:nvPr>
        </p:nvSpPr>
        <p:spPr>
          <a:xfrm>
            <a:off x="4568997" y="4297503"/>
            <a:ext cx="2930525" cy="57626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EDEDED"/>
              </a:buClr>
              <a:buSzPts val="2400"/>
              <a:buNone/>
              <a:defRPr b="0" sz="2400">
                <a:solidFill>
                  <a:srgbClr val="EDEDED"/>
                </a:solidFill>
              </a:defRPr>
            </a:lvl1pPr>
            <a:lvl2pPr indent="-228600" lvl="1" marL="914400" algn="l">
              <a:lnSpc>
                <a:spcPct val="90000"/>
              </a:lnSpc>
              <a:spcBef>
                <a:spcPts val="500"/>
              </a:spcBef>
              <a:spcAft>
                <a:spcPts val="0"/>
              </a:spcAft>
              <a:buClr>
                <a:srgbClr val="EDEDED"/>
              </a:buClr>
              <a:buSzPts val="2000"/>
              <a:buNone/>
              <a:defRPr b="1" sz="2000"/>
            </a:lvl2pPr>
            <a:lvl3pPr indent="-228600" lvl="2" marL="1371600" algn="l">
              <a:lnSpc>
                <a:spcPct val="90000"/>
              </a:lnSpc>
              <a:spcBef>
                <a:spcPts val="500"/>
              </a:spcBef>
              <a:spcAft>
                <a:spcPts val="0"/>
              </a:spcAft>
              <a:buClr>
                <a:srgbClr val="EDEDED"/>
              </a:buClr>
              <a:buSzPts val="1800"/>
              <a:buNone/>
              <a:defRPr b="1" sz="1800"/>
            </a:lvl3pPr>
            <a:lvl4pPr indent="-228600" lvl="3" marL="1828800" algn="l">
              <a:lnSpc>
                <a:spcPct val="90000"/>
              </a:lnSpc>
              <a:spcBef>
                <a:spcPts val="500"/>
              </a:spcBef>
              <a:spcAft>
                <a:spcPts val="0"/>
              </a:spcAft>
              <a:buClr>
                <a:srgbClr val="EDEDED"/>
              </a:buClr>
              <a:buSzPts val="1600"/>
              <a:buNone/>
              <a:defRPr b="1" sz="1600"/>
            </a:lvl4pPr>
            <a:lvl5pPr indent="-228600" lvl="4" marL="2286000" algn="l">
              <a:lnSpc>
                <a:spcPct val="90000"/>
              </a:lnSpc>
              <a:spcBef>
                <a:spcPts val="500"/>
              </a:spcBef>
              <a:spcAft>
                <a:spcPts val="0"/>
              </a:spcAft>
              <a:buClr>
                <a:srgbClr val="EDEDED"/>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113" name="Google Shape;113;p29"/>
          <p:cNvSpPr/>
          <p:nvPr>
            <p:ph idx="5" type="pic"/>
          </p:nvPr>
        </p:nvSpPr>
        <p:spPr>
          <a:xfrm>
            <a:off x="4568996" y="2256354"/>
            <a:ext cx="2930525" cy="1524000"/>
          </a:xfrm>
          <a:prstGeom prst="roundRect">
            <a:avLst>
              <a:gd fmla="val 1858" name="adj"/>
            </a:avLst>
          </a:prstGeom>
          <a:noFill/>
          <a:ln>
            <a:noFill/>
          </a:ln>
          <a:effectLst>
            <a:outerShdw blurRad="50800" rotWithShape="0" algn="tl" dir="5400000" dist="50800">
              <a:srgbClr val="000000">
                <a:alpha val="42745"/>
              </a:srgbClr>
            </a:outerShdw>
          </a:effectLst>
        </p:spPr>
      </p:sp>
      <p:sp>
        <p:nvSpPr>
          <p:cNvPr id="114" name="Google Shape;114;p29"/>
          <p:cNvSpPr txBox="1"/>
          <p:nvPr>
            <p:ph idx="6" type="body"/>
          </p:nvPr>
        </p:nvSpPr>
        <p:spPr>
          <a:xfrm>
            <a:off x="4567644" y="4873764"/>
            <a:ext cx="2934406" cy="65918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EDEDED"/>
              </a:buClr>
              <a:buSzPts val="1400"/>
              <a:buNone/>
              <a:defRPr sz="1400"/>
            </a:lvl1pPr>
            <a:lvl2pPr indent="-228600" lvl="1" marL="914400" algn="l">
              <a:lnSpc>
                <a:spcPct val="90000"/>
              </a:lnSpc>
              <a:spcBef>
                <a:spcPts val="500"/>
              </a:spcBef>
              <a:spcAft>
                <a:spcPts val="0"/>
              </a:spcAft>
              <a:buClr>
                <a:srgbClr val="EDEDED"/>
              </a:buClr>
              <a:buSzPts val="1200"/>
              <a:buNone/>
              <a:defRPr sz="1200"/>
            </a:lvl2pPr>
            <a:lvl3pPr indent="-228600" lvl="2" marL="1371600" algn="l">
              <a:lnSpc>
                <a:spcPct val="90000"/>
              </a:lnSpc>
              <a:spcBef>
                <a:spcPts val="500"/>
              </a:spcBef>
              <a:spcAft>
                <a:spcPts val="0"/>
              </a:spcAft>
              <a:buClr>
                <a:srgbClr val="EDEDED"/>
              </a:buClr>
              <a:buSzPts val="1000"/>
              <a:buNone/>
              <a:defRPr sz="1000"/>
            </a:lvl3pPr>
            <a:lvl4pPr indent="-228600" lvl="3" marL="1828800" algn="l">
              <a:lnSpc>
                <a:spcPct val="90000"/>
              </a:lnSpc>
              <a:spcBef>
                <a:spcPts val="500"/>
              </a:spcBef>
              <a:spcAft>
                <a:spcPts val="0"/>
              </a:spcAft>
              <a:buClr>
                <a:srgbClr val="EDEDED"/>
              </a:buClr>
              <a:buSzPts val="900"/>
              <a:buNone/>
              <a:defRPr sz="900"/>
            </a:lvl4pPr>
            <a:lvl5pPr indent="-228600" lvl="4" marL="2286000" algn="l">
              <a:lnSpc>
                <a:spcPct val="90000"/>
              </a:lnSpc>
              <a:spcBef>
                <a:spcPts val="500"/>
              </a:spcBef>
              <a:spcAft>
                <a:spcPts val="0"/>
              </a:spcAft>
              <a:buClr>
                <a:srgbClr val="EDEDED"/>
              </a:buClr>
              <a:buSzPts val="900"/>
              <a:buNone/>
              <a:defRPr sz="900"/>
            </a:lvl5pPr>
            <a:lvl6pPr indent="-228600" lvl="5" marL="2743200" algn="l">
              <a:lnSpc>
                <a:spcPct val="90000"/>
              </a:lnSpc>
              <a:spcBef>
                <a:spcPts val="500"/>
              </a:spcBef>
              <a:spcAft>
                <a:spcPts val="0"/>
              </a:spcAft>
              <a:buClr>
                <a:schemeClr val="lt1"/>
              </a:buClr>
              <a:buSzPts val="900"/>
              <a:buNone/>
              <a:defRPr sz="900"/>
            </a:lvl6pPr>
            <a:lvl7pPr indent="-228600" lvl="6" marL="3200400" algn="l">
              <a:lnSpc>
                <a:spcPct val="90000"/>
              </a:lnSpc>
              <a:spcBef>
                <a:spcPts val="500"/>
              </a:spcBef>
              <a:spcAft>
                <a:spcPts val="0"/>
              </a:spcAft>
              <a:buClr>
                <a:schemeClr val="lt1"/>
              </a:buClr>
              <a:buSzPts val="900"/>
              <a:buNone/>
              <a:defRPr sz="900"/>
            </a:lvl7pPr>
            <a:lvl8pPr indent="-228600" lvl="7" marL="3657600" algn="l">
              <a:lnSpc>
                <a:spcPct val="90000"/>
              </a:lnSpc>
              <a:spcBef>
                <a:spcPts val="500"/>
              </a:spcBef>
              <a:spcAft>
                <a:spcPts val="0"/>
              </a:spcAft>
              <a:buClr>
                <a:schemeClr val="lt1"/>
              </a:buClr>
              <a:buSzPts val="900"/>
              <a:buNone/>
              <a:defRPr sz="900"/>
            </a:lvl8pPr>
            <a:lvl9pPr indent="-228600" lvl="8" marL="4114800" algn="l">
              <a:lnSpc>
                <a:spcPct val="90000"/>
              </a:lnSpc>
              <a:spcBef>
                <a:spcPts val="500"/>
              </a:spcBef>
              <a:spcAft>
                <a:spcPts val="0"/>
              </a:spcAft>
              <a:buClr>
                <a:schemeClr val="lt1"/>
              </a:buClr>
              <a:buSzPts val="900"/>
              <a:buNone/>
              <a:defRPr sz="900"/>
            </a:lvl9pPr>
          </a:lstStyle>
          <a:p/>
        </p:txBody>
      </p:sp>
      <p:sp>
        <p:nvSpPr>
          <p:cNvPr id="115" name="Google Shape;115;p29"/>
          <p:cNvSpPr txBox="1"/>
          <p:nvPr>
            <p:ph idx="7" type="body"/>
          </p:nvPr>
        </p:nvSpPr>
        <p:spPr>
          <a:xfrm>
            <a:off x="7804322" y="4297503"/>
            <a:ext cx="2932113" cy="57626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EDEDED"/>
              </a:buClr>
              <a:buSzPts val="2400"/>
              <a:buNone/>
              <a:defRPr b="0" sz="2400">
                <a:solidFill>
                  <a:srgbClr val="EDEDED"/>
                </a:solidFill>
              </a:defRPr>
            </a:lvl1pPr>
            <a:lvl2pPr indent="-228600" lvl="1" marL="914400" algn="l">
              <a:lnSpc>
                <a:spcPct val="90000"/>
              </a:lnSpc>
              <a:spcBef>
                <a:spcPts val="500"/>
              </a:spcBef>
              <a:spcAft>
                <a:spcPts val="0"/>
              </a:spcAft>
              <a:buClr>
                <a:srgbClr val="EDEDED"/>
              </a:buClr>
              <a:buSzPts val="2000"/>
              <a:buNone/>
              <a:defRPr b="1" sz="2000"/>
            </a:lvl2pPr>
            <a:lvl3pPr indent="-228600" lvl="2" marL="1371600" algn="l">
              <a:lnSpc>
                <a:spcPct val="90000"/>
              </a:lnSpc>
              <a:spcBef>
                <a:spcPts val="500"/>
              </a:spcBef>
              <a:spcAft>
                <a:spcPts val="0"/>
              </a:spcAft>
              <a:buClr>
                <a:srgbClr val="EDEDED"/>
              </a:buClr>
              <a:buSzPts val="1800"/>
              <a:buNone/>
              <a:defRPr b="1" sz="1800"/>
            </a:lvl3pPr>
            <a:lvl4pPr indent="-228600" lvl="3" marL="1828800" algn="l">
              <a:lnSpc>
                <a:spcPct val="90000"/>
              </a:lnSpc>
              <a:spcBef>
                <a:spcPts val="500"/>
              </a:spcBef>
              <a:spcAft>
                <a:spcPts val="0"/>
              </a:spcAft>
              <a:buClr>
                <a:srgbClr val="EDEDED"/>
              </a:buClr>
              <a:buSzPts val="1600"/>
              <a:buNone/>
              <a:defRPr b="1" sz="1600"/>
            </a:lvl4pPr>
            <a:lvl5pPr indent="-228600" lvl="4" marL="2286000" algn="l">
              <a:lnSpc>
                <a:spcPct val="90000"/>
              </a:lnSpc>
              <a:spcBef>
                <a:spcPts val="500"/>
              </a:spcBef>
              <a:spcAft>
                <a:spcPts val="0"/>
              </a:spcAft>
              <a:buClr>
                <a:srgbClr val="EDEDED"/>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116" name="Google Shape;116;p29"/>
          <p:cNvSpPr/>
          <p:nvPr>
            <p:ph idx="8" type="pic"/>
          </p:nvPr>
        </p:nvSpPr>
        <p:spPr>
          <a:xfrm>
            <a:off x="7804321" y="2256354"/>
            <a:ext cx="2932113" cy="1524000"/>
          </a:xfrm>
          <a:prstGeom prst="roundRect">
            <a:avLst>
              <a:gd fmla="val 1858" name="adj"/>
            </a:avLst>
          </a:prstGeom>
          <a:noFill/>
          <a:ln>
            <a:noFill/>
          </a:ln>
          <a:effectLst>
            <a:outerShdw blurRad="50800" rotWithShape="0" algn="tl" dir="5400000" dist="50800">
              <a:srgbClr val="000000">
                <a:alpha val="42745"/>
              </a:srgbClr>
            </a:outerShdw>
          </a:effectLst>
        </p:spPr>
      </p:sp>
      <p:sp>
        <p:nvSpPr>
          <p:cNvPr id="117" name="Google Shape;117;p29"/>
          <p:cNvSpPr txBox="1"/>
          <p:nvPr>
            <p:ph idx="9" type="body"/>
          </p:nvPr>
        </p:nvSpPr>
        <p:spPr>
          <a:xfrm>
            <a:off x="7804197" y="4873762"/>
            <a:ext cx="2935997" cy="65918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EDEDED"/>
              </a:buClr>
              <a:buSzPts val="1400"/>
              <a:buNone/>
              <a:defRPr sz="1400"/>
            </a:lvl1pPr>
            <a:lvl2pPr indent="-228600" lvl="1" marL="914400" algn="l">
              <a:lnSpc>
                <a:spcPct val="90000"/>
              </a:lnSpc>
              <a:spcBef>
                <a:spcPts val="500"/>
              </a:spcBef>
              <a:spcAft>
                <a:spcPts val="0"/>
              </a:spcAft>
              <a:buClr>
                <a:srgbClr val="EDEDED"/>
              </a:buClr>
              <a:buSzPts val="1200"/>
              <a:buNone/>
              <a:defRPr sz="1200"/>
            </a:lvl2pPr>
            <a:lvl3pPr indent="-228600" lvl="2" marL="1371600" algn="l">
              <a:lnSpc>
                <a:spcPct val="90000"/>
              </a:lnSpc>
              <a:spcBef>
                <a:spcPts val="500"/>
              </a:spcBef>
              <a:spcAft>
                <a:spcPts val="0"/>
              </a:spcAft>
              <a:buClr>
                <a:srgbClr val="EDEDED"/>
              </a:buClr>
              <a:buSzPts val="1000"/>
              <a:buNone/>
              <a:defRPr sz="1000"/>
            </a:lvl3pPr>
            <a:lvl4pPr indent="-228600" lvl="3" marL="1828800" algn="l">
              <a:lnSpc>
                <a:spcPct val="90000"/>
              </a:lnSpc>
              <a:spcBef>
                <a:spcPts val="500"/>
              </a:spcBef>
              <a:spcAft>
                <a:spcPts val="0"/>
              </a:spcAft>
              <a:buClr>
                <a:srgbClr val="EDEDED"/>
              </a:buClr>
              <a:buSzPts val="900"/>
              <a:buNone/>
              <a:defRPr sz="900"/>
            </a:lvl4pPr>
            <a:lvl5pPr indent="-228600" lvl="4" marL="2286000" algn="l">
              <a:lnSpc>
                <a:spcPct val="90000"/>
              </a:lnSpc>
              <a:spcBef>
                <a:spcPts val="500"/>
              </a:spcBef>
              <a:spcAft>
                <a:spcPts val="0"/>
              </a:spcAft>
              <a:buClr>
                <a:srgbClr val="EDEDED"/>
              </a:buClr>
              <a:buSzPts val="900"/>
              <a:buNone/>
              <a:defRPr sz="900"/>
            </a:lvl5pPr>
            <a:lvl6pPr indent="-228600" lvl="5" marL="2743200" algn="l">
              <a:lnSpc>
                <a:spcPct val="90000"/>
              </a:lnSpc>
              <a:spcBef>
                <a:spcPts val="500"/>
              </a:spcBef>
              <a:spcAft>
                <a:spcPts val="0"/>
              </a:spcAft>
              <a:buClr>
                <a:schemeClr val="lt1"/>
              </a:buClr>
              <a:buSzPts val="900"/>
              <a:buNone/>
              <a:defRPr sz="900"/>
            </a:lvl6pPr>
            <a:lvl7pPr indent="-228600" lvl="6" marL="3200400" algn="l">
              <a:lnSpc>
                <a:spcPct val="90000"/>
              </a:lnSpc>
              <a:spcBef>
                <a:spcPts val="500"/>
              </a:spcBef>
              <a:spcAft>
                <a:spcPts val="0"/>
              </a:spcAft>
              <a:buClr>
                <a:schemeClr val="lt1"/>
              </a:buClr>
              <a:buSzPts val="900"/>
              <a:buNone/>
              <a:defRPr sz="900"/>
            </a:lvl7pPr>
            <a:lvl8pPr indent="-228600" lvl="7" marL="3657600" algn="l">
              <a:lnSpc>
                <a:spcPct val="90000"/>
              </a:lnSpc>
              <a:spcBef>
                <a:spcPts val="500"/>
              </a:spcBef>
              <a:spcAft>
                <a:spcPts val="0"/>
              </a:spcAft>
              <a:buClr>
                <a:schemeClr val="lt1"/>
              </a:buClr>
              <a:buSzPts val="900"/>
              <a:buNone/>
              <a:defRPr sz="900"/>
            </a:lvl8pPr>
            <a:lvl9pPr indent="-228600" lvl="8" marL="4114800" algn="l">
              <a:lnSpc>
                <a:spcPct val="90000"/>
              </a:lnSpc>
              <a:spcBef>
                <a:spcPts val="500"/>
              </a:spcBef>
              <a:spcAft>
                <a:spcPts val="0"/>
              </a:spcAft>
              <a:buClr>
                <a:schemeClr val="lt1"/>
              </a:buClr>
              <a:buSzPts val="900"/>
              <a:buNone/>
              <a:defRPr sz="900"/>
            </a:lvl9pPr>
          </a:lstStyle>
          <a:p/>
        </p:txBody>
      </p:sp>
      <p:sp>
        <p:nvSpPr>
          <p:cNvPr id="118" name="Google Shape;118;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1" name="Shape 121"/>
        <p:cNvGrpSpPr/>
        <p:nvPr/>
      </p:nvGrpSpPr>
      <p:grpSpPr>
        <a:xfrm>
          <a:off x="0" y="0"/>
          <a:ext cx="0" cy="0"/>
          <a:chOff x="0" y="0"/>
          <a:chExt cx="0" cy="0"/>
        </a:xfrm>
      </p:grpSpPr>
      <p:sp>
        <p:nvSpPr>
          <p:cNvPr id="122" name="Google Shape;122;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EDE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30"/>
          <p:cNvSpPr txBox="1"/>
          <p:nvPr>
            <p:ph idx="1" type="body"/>
          </p:nvPr>
        </p:nvSpPr>
        <p:spPr>
          <a:xfrm rot="5400000">
            <a:off x="4061231" y="-1115606"/>
            <a:ext cx="4351338" cy="102338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EDEDED"/>
              </a:buClr>
              <a:buSzPts val="1800"/>
              <a:buChar char="•"/>
              <a:defRPr/>
            </a:lvl1pPr>
            <a:lvl2pPr indent="-342900" lvl="1" marL="914400" algn="l">
              <a:lnSpc>
                <a:spcPct val="90000"/>
              </a:lnSpc>
              <a:spcBef>
                <a:spcPts val="500"/>
              </a:spcBef>
              <a:spcAft>
                <a:spcPts val="0"/>
              </a:spcAft>
              <a:buClr>
                <a:srgbClr val="EDEDED"/>
              </a:buClr>
              <a:buSzPts val="1800"/>
              <a:buChar char="•"/>
              <a:defRPr/>
            </a:lvl2pPr>
            <a:lvl3pPr indent="-342900" lvl="2" marL="1371600" algn="l">
              <a:lnSpc>
                <a:spcPct val="90000"/>
              </a:lnSpc>
              <a:spcBef>
                <a:spcPts val="500"/>
              </a:spcBef>
              <a:spcAft>
                <a:spcPts val="0"/>
              </a:spcAft>
              <a:buClr>
                <a:srgbClr val="EDEDED"/>
              </a:buClr>
              <a:buSzPts val="1800"/>
              <a:buChar char="•"/>
              <a:defRPr/>
            </a:lvl3pPr>
            <a:lvl4pPr indent="-342900" lvl="3" marL="1828800" algn="l">
              <a:lnSpc>
                <a:spcPct val="90000"/>
              </a:lnSpc>
              <a:spcBef>
                <a:spcPts val="500"/>
              </a:spcBef>
              <a:spcAft>
                <a:spcPts val="0"/>
              </a:spcAft>
              <a:buClr>
                <a:srgbClr val="EDEDED"/>
              </a:buClr>
              <a:buSzPts val="1800"/>
              <a:buChar char="•"/>
              <a:defRPr/>
            </a:lvl4pPr>
            <a:lvl5pPr indent="-342900" lvl="4" marL="2286000" algn="l">
              <a:lnSpc>
                <a:spcPct val="90000"/>
              </a:lnSpc>
              <a:spcBef>
                <a:spcPts val="500"/>
              </a:spcBef>
              <a:spcAft>
                <a:spcPts val="0"/>
              </a:spcAft>
              <a:buClr>
                <a:srgbClr val="EDEDED"/>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24" name="Google Shape;124;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7" name="Shape 127"/>
        <p:cNvGrpSpPr/>
        <p:nvPr/>
      </p:nvGrpSpPr>
      <p:grpSpPr>
        <a:xfrm>
          <a:off x="0" y="0"/>
          <a:ext cx="0" cy="0"/>
          <a:chOff x="0" y="0"/>
          <a:chExt cx="0" cy="0"/>
        </a:xfrm>
      </p:grpSpPr>
      <p:sp>
        <p:nvSpPr>
          <p:cNvPr id="128" name="Google Shape;128;p3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EDE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9" name="Google Shape;129;p3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EDEDED"/>
              </a:buClr>
              <a:buSzPts val="1800"/>
              <a:buChar char="•"/>
              <a:defRPr/>
            </a:lvl1pPr>
            <a:lvl2pPr indent="-342900" lvl="1" marL="914400" algn="l">
              <a:lnSpc>
                <a:spcPct val="90000"/>
              </a:lnSpc>
              <a:spcBef>
                <a:spcPts val="500"/>
              </a:spcBef>
              <a:spcAft>
                <a:spcPts val="0"/>
              </a:spcAft>
              <a:buClr>
                <a:srgbClr val="EDEDED"/>
              </a:buClr>
              <a:buSzPts val="1800"/>
              <a:buChar char="•"/>
              <a:defRPr/>
            </a:lvl2pPr>
            <a:lvl3pPr indent="-342900" lvl="2" marL="1371600" algn="l">
              <a:lnSpc>
                <a:spcPct val="90000"/>
              </a:lnSpc>
              <a:spcBef>
                <a:spcPts val="500"/>
              </a:spcBef>
              <a:spcAft>
                <a:spcPts val="0"/>
              </a:spcAft>
              <a:buClr>
                <a:srgbClr val="EDEDED"/>
              </a:buClr>
              <a:buSzPts val="1800"/>
              <a:buChar char="•"/>
              <a:defRPr/>
            </a:lvl3pPr>
            <a:lvl4pPr indent="-342900" lvl="3" marL="1828800" algn="l">
              <a:lnSpc>
                <a:spcPct val="90000"/>
              </a:lnSpc>
              <a:spcBef>
                <a:spcPts val="500"/>
              </a:spcBef>
              <a:spcAft>
                <a:spcPts val="0"/>
              </a:spcAft>
              <a:buClr>
                <a:srgbClr val="EDEDED"/>
              </a:buClr>
              <a:buSzPts val="1800"/>
              <a:buChar char="•"/>
              <a:defRPr/>
            </a:lvl4pPr>
            <a:lvl5pPr indent="-342900" lvl="4" marL="2286000" algn="l">
              <a:lnSpc>
                <a:spcPct val="90000"/>
              </a:lnSpc>
              <a:spcBef>
                <a:spcPts val="500"/>
              </a:spcBef>
              <a:spcAft>
                <a:spcPts val="0"/>
              </a:spcAft>
              <a:buClr>
                <a:srgbClr val="EDEDED"/>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30" name="Google Shape;130;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 name="Shape 17"/>
        <p:cNvGrpSpPr/>
        <p:nvPr/>
      </p:nvGrpSpPr>
      <p:grpSpPr>
        <a:xfrm>
          <a:off x="0" y="0"/>
          <a:ext cx="0" cy="0"/>
          <a:chOff x="0" y="0"/>
          <a:chExt cx="0" cy="0"/>
        </a:xfrm>
      </p:grpSpPr>
      <p:sp>
        <p:nvSpPr>
          <p:cNvPr id="18" name="Google Shape;18;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EDE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22" name="Shape 22"/>
        <p:cNvGrpSpPr/>
        <p:nvPr/>
      </p:nvGrpSpPr>
      <p:grpSpPr>
        <a:xfrm>
          <a:off x="0" y="0"/>
          <a:ext cx="0" cy="0"/>
          <a:chOff x="0" y="0"/>
          <a:chExt cx="0" cy="0"/>
        </a:xfrm>
      </p:grpSpPr>
      <p:sp>
        <p:nvSpPr>
          <p:cNvPr id="23" name="Google Shape;23;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EDE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17"/>
          <p:cNvSpPr txBox="1"/>
          <p:nvPr>
            <p:ph idx="1" type="body"/>
          </p:nvPr>
        </p:nvSpPr>
        <p:spPr>
          <a:xfrm>
            <a:off x="1337282" y="1885950"/>
            <a:ext cx="2946866" cy="57626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400"/>
              <a:buNone/>
              <a:defRPr b="0" sz="2400">
                <a:solidFill>
                  <a:schemeClr val="lt2"/>
                </a:solidFill>
              </a:defRPr>
            </a:lvl1pPr>
            <a:lvl2pPr indent="-228600" lvl="1" marL="914400" algn="l">
              <a:lnSpc>
                <a:spcPct val="90000"/>
              </a:lnSpc>
              <a:spcBef>
                <a:spcPts val="500"/>
              </a:spcBef>
              <a:spcAft>
                <a:spcPts val="0"/>
              </a:spcAft>
              <a:buClr>
                <a:srgbClr val="EDEDED"/>
              </a:buClr>
              <a:buSzPts val="2000"/>
              <a:buNone/>
              <a:defRPr b="1" sz="2000"/>
            </a:lvl2pPr>
            <a:lvl3pPr indent="-228600" lvl="2" marL="1371600" algn="l">
              <a:lnSpc>
                <a:spcPct val="90000"/>
              </a:lnSpc>
              <a:spcBef>
                <a:spcPts val="500"/>
              </a:spcBef>
              <a:spcAft>
                <a:spcPts val="0"/>
              </a:spcAft>
              <a:buClr>
                <a:srgbClr val="EDEDED"/>
              </a:buClr>
              <a:buSzPts val="1800"/>
              <a:buNone/>
              <a:defRPr b="1" sz="1800"/>
            </a:lvl3pPr>
            <a:lvl4pPr indent="-228600" lvl="3" marL="1828800" algn="l">
              <a:lnSpc>
                <a:spcPct val="90000"/>
              </a:lnSpc>
              <a:spcBef>
                <a:spcPts val="500"/>
              </a:spcBef>
              <a:spcAft>
                <a:spcPts val="0"/>
              </a:spcAft>
              <a:buClr>
                <a:srgbClr val="EDEDED"/>
              </a:buClr>
              <a:buSzPts val="1600"/>
              <a:buNone/>
              <a:defRPr b="1" sz="1600"/>
            </a:lvl4pPr>
            <a:lvl5pPr indent="-228600" lvl="4" marL="2286000" algn="l">
              <a:lnSpc>
                <a:spcPct val="90000"/>
              </a:lnSpc>
              <a:spcBef>
                <a:spcPts val="500"/>
              </a:spcBef>
              <a:spcAft>
                <a:spcPts val="0"/>
              </a:spcAft>
              <a:buClr>
                <a:srgbClr val="EDEDED"/>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25" name="Google Shape;25;p17"/>
          <p:cNvSpPr txBox="1"/>
          <p:nvPr>
            <p:ph idx="2" type="body"/>
          </p:nvPr>
        </p:nvSpPr>
        <p:spPr>
          <a:xfrm>
            <a:off x="1356798" y="2571750"/>
            <a:ext cx="2927350" cy="358933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EDEDED"/>
              </a:buClr>
              <a:buSzPts val="1400"/>
              <a:buNone/>
              <a:defRPr sz="1400"/>
            </a:lvl1pPr>
            <a:lvl2pPr indent="-228600" lvl="1" marL="914400" algn="l">
              <a:lnSpc>
                <a:spcPct val="90000"/>
              </a:lnSpc>
              <a:spcBef>
                <a:spcPts val="500"/>
              </a:spcBef>
              <a:spcAft>
                <a:spcPts val="0"/>
              </a:spcAft>
              <a:buClr>
                <a:srgbClr val="EDEDED"/>
              </a:buClr>
              <a:buSzPts val="1200"/>
              <a:buNone/>
              <a:defRPr sz="1200"/>
            </a:lvl2pPr>
            <a:lvl3pPr indent="-228600" lvl="2" marL="1371600" algn="l">
              <a:lnSpc>
                <a:spcPct val="90000"/>
              </a:lnSpc>
              <a:spcBef>
                <a:spcPts val="500"/>
              </a:spcBef>
              <a:spcAft>
                <a:spcPts val="0"/>
              </a:spcAft>
              <a:buClr>
                <a:srgbClr val="EDEDED"/>
              </a:buClr>
              <a:buSzPts val="1000"/>
              <a:buNone/>
              <a:defRPr sz="1000"/>
            </a:lvl3pPr>
            <a:lvl4pPr indent="-228600" lvl="3" marL="1828800" algn="l">
              <a:lnSpc>
                <a:spcPct val="90000"/>
              </a:lnSpc>
              <a:spcBef>
                <a:spcPts val="500"/>
              </a:spcBef>
              <a:spcAft>
                <a:spcPts val="0"/>
              </a:spcAft>
              <a:buClr>
                <a:srgbClr val="EDEDED"/>
              </a:buClr>
              <a:buSzPts val="900"/>
              <a:buNone/>
              <a:defRPr sz="900"/>
            </a:lvl4pPr>
            <a:lvl5pPr indent="-228600" lvl="4" marL="2286000" algn="l">
              <a:lnSpc>
                <a:spcPct val="90000"/>
              </a:lnSpc>
              <a:spcBef>
                <a:spcPts val="500"/>
              </a:spcBef>
              <a:spcAft>
                <a:spcPts val="0"/>
              </a:spcAft>
              <a:buClr>
                <a:srgbClr val="EDEDED"/>
              </a:buClr>
              <a:buSzPts val="900"/>
              <a:buNone/>
              <a:defRPr sz="900"/>
            </a:lvl5pPr>
            <a:lvl6pPr indent="-228600" lvl="5" marL="2743200" algn="l">
              <a:lnSpc>
                <a:spcPct val="90000"/>
              </a:lnSpc>
              <a:spcBef>
                <a:spcPts val="500"/>
              </a:spcBef>
              <a:spcAft>
                <a:spcPts val="0"/>
              </a:spcAft>
              <a:buClr>
                <a:schemeClr val="lt1"/>
              </a:buClr>
              <a:buSzPts val="900"/>
              <a:buNone/>
              <a:defRPr sz="900"/>
            </a:lvl6pPr>
            <a:lvl7pPr indent="-228600" lvl="6" marL="3200400" algn="l">
              <a:lnSpc>
                <a:spcPct val="90000"/>
              </a:lnSpc>
              <a:spcBef>
                <a:spcPts val="500"/>
              </a:spcBef>
              <a:spcAft>
                <a:spcPts val="0"/>
              </a:spcAft>
              <a:buClr>
                <a:schemeClr val="lt1"/>
              </a:buClr>
              <a:buSzPts val="900"/>
              <a:buNone/>
              <a:defRPr sz="900"/>
            </a:lvl7pPr>
            <a:lvl8pPr indent="-228600" lvl="7" marL="3657600" algn="l">
              <a:lnSpc>
                <a:spcPct val="90000"/>
              </a:lnSpc>
              <a:spcBef>
                <a:spcPts val="500"/>
              </a:spcBef>
              <a:spcAft>
                <a:spcPts val="0"/>
              </a:spcAft>
              <a:buClr>
                <a:schemeClr val="lt1"/>
              </a:buClr>
              <a:buSzPts val="900"/>
              <a:buNone/>
              <a:defRPr sz="900"/>
            </a:lvl8pPr>
            <a:lvl9pPr indent="-228600" lvl="8" marL="4114800" algn="l">
              <a:lnSpc>
                <a:spcPct val="90000"/>
              </a:lnSpc>
              <a:spcBef>
                <a:spcPts val="500"/>
              </a:spcBef>
              <a:spcAft>
                <a:spcPts val="0"/>
              </a:spcAft>
              <a:buClr>
                <a:schemeClr val="lt1"/>
              </a:buClr>
              <a:buSzPts val="900"/>
              <a:buNone/>
              <a:defRPr sz="900"/>
            </a:lvl9pPr>
          </a:lstStyle>
          <a:p/>
        </p:txBody>
      </p:sp>
      <p:sp>
        <p:nvSpPr>
          <p:cNvPr id="26" name="Google Shape;26;p17"/>
          <p:cNvSpPr txBox="1"/>
          <p:nvPr>
            <p:ph idx="3" type="body"/>
          </p:nvPr>
        </p:nvSpPr>
        <p:spPr>
          <a:xfrm>
            <a:off x="4587994" y="1885950"/>
            <a:ext cx="2936241" cy="57626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400"/>
              <a:buNone/>
              <a:defRPr b="0" sz="2400">
                <a:solidFill>
                  <a:schemeClr val="lt2"/>
                </a:solidFill>
              </a:defRPr>
            </a:lvl1pPr>
            <a:lvl2pPr indent="-342900" lvl="1" marL="914400" algn="l">
              <a:lnSpc>
                <a:spcPct val="90000"/>
              </a:lnSpc>
              <a:spcBef>
                <a:spcPts val="500"/>
              </a:spcBef>
              <a:spcAft>
                <a:spcPts val="0"/>
              </a:spcAft>
              <a:buClr>
                <a:srgbClr val="EDEDED"/>
              </a:buClr>
              <a:buSzPts val="1800"/>
              <a:buChar char="•"/>
              <a:defRPr/>
            </a:lvl2pPr>
            <a:lvl3pPr indent="-342900" lvl="2" marL="1371600" algn="l">
              <a:lnSpc>
                <a:spcPct val="90000"/>
              </a:lnSpc>
              <a:spcBef>
                <a:spcPts val="500"/>
              </a:spcBef>
              <a:spcAft>
                <a:spcPts val="0"/>
              </a:spcAft>
              <a:buClr>
                <a:srgbClr val="EDEDED"/>
              </a:buClr>
              <a:buSzPts val="1800"/>
              <a:buChar char="•"/>
              <a:defRPr/>
            </a:lvl3pPr>
            <a:lvl4pPr indent="-342900" lvl="3" marL="1828800" algn="l">
              <a:lnSpc>
                <a:spcPct val="90000"/>
              </a:lnSpc>
              <a:spcBef>
                <a:spcPts val="500"/>
              </a:spcBef>
              <a:spcAft>
                <a:spcPts val="0"/>
              </a:spcAft>
              <a:buClr>
                <a:srgbClr val="EDEDED"/>
              </a:buClr>
              <a:buSzPts val="1800"/>
              <a:buChar char="•"/>
              <a:defRPr/>
            </a:lvl4pPr>
            <a:lvl5pPr indent="-342900" lvl="4" marL="2286000" algn="l">
              <a:lnSpc>
                <a:spcPct val="90000"/>
              </a:lnSpc>
              <a:spcBef>
                <a:spcPts val="500"/>
              </a:spcBef>
              <a:spcAft>
                <a:spcPts val="0"/>
              </a:spcAft>
              <a:buClr>
                <a:srgbClr val="EDEDED"/>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7" name="Google Shape;27;p17"/>
          <p:cNvSpPr txBox="1"/>
          <p:nvPr>
            <p:ph idx="4" type="body"/>
          </p:nvPr>
        </p:nvSpPr>
        <p:spPr>
          <a:xfrm>
            <a:off x="4577441" y="2571750"/>
            <a:ext cx="2946794" cy="358933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EDEDED"/>
              </a:buClr>
              <a:buSzPts val="1400"/>
              <a:buNone/>
              <a:defRPr sz="1400"/>
            </a:lvl1pPr>
            <a:lvl2pPr indent="-228600" lvl="1" marL="914400" algn="l">
              <a:lnSpc>
                <a:spcPct val="90000"/>
              </a:lnSpc>
              <a:spcBef>
                <a:spcPts val="500"/>
              </a:spcBef>
              <a:spcAft>
                <a:spcPts val="0"/>
              </a:spcAft>
              <a:buClr>
                <a:srgbClr val="EDEDED"/>
              </a:buClr>
              <a:buSzPts val="1200"/>
              <a:buNone/>
              <a:defRPr sz="1200"/>
            </a:lvl2pPr>
            <a:lvl3pPr indent="-228600" lvl="2" marL="1371600" algn="l">
              <a:lnSpc>
                <a:spcPct val="90000"/>
              </a:lnSpc>
              <a:spcBef>
                <a:spcPts val="500"/>
              </a:spcBef>
              <a:spcAft>
                <a:spcPts val="0"/>
              </a:spcAft>
              <a:buClr>
                <a:srgbClr val="EDEDED"/>
              </a:buClr>
              <a:buSzPts val="1000"/>
              <a:buNone/>
              <a:defRPr sz="1000"/>
            </a:lvl3pPr>
            <a:lvl4pPr indent="-228600" lvl="3" marL="1828800" algn="l">
              <a:lnSpc>
                <a:spcPct val="90000"/>
              </a:lnSpc>
              <a:spcBef>
                <a:spcPts val="500"/>
              </a:spcBef>
              <a:spcAft>
                <a:spcPts val="0"/>
              </a:spcAft>
              <a:buClr>
                <a:srgbClr val="EDEDED"/>
              </a:buClr>
              <a:buSzPts val="900"/>
              <a:buNone/>
              <a:defRPr sz="900"/>
            </a:lvl4pPr>
            <a:lvl5pPr indent="-228600" lvl="4" marL="2286000" algn="l">
              <a:lnSpc>
                <a:spcPct val="90000"/>
              </a:lnSpc>
              <a:spcBef>
                <a:spcPts val="500"/>
              </a:spcBef>
              <a:spcAft>
                <a:spcPts val="0"/>
              </a:spcAft>
              <a:buClr>
                <a:srgbClr val="EDEDED"/>
              </a:buClr>
              <a:buSzPts val="900"/>
              <a:buNone/>
              <a:defRPr sz="900"/>
            </a:lvl5pPr>
            <a:lvl6pPr indent="-228600" lvl="5" marL="2743200" algn="l">
              <a:lnSpc>
                <a:spcPct val="90000"/>
              </a:lnSpc>
              <a:spcBef>
                <a:spcPts val="500"/>
              </a:spcBef>
              <a:spcAft>
                <a:spcPts val="0"/>
              </a:spcAft>
              <a:buClr>
                <a:schemeClr val="lt1"/>
              </a:buClr>
              <a:buSzPts val="900"/>
              <a:buNone/>
              <a:defRPr sz="900"/>
            </a:lvl6pPr>
            <a:lvl7pPr indent="-228600" lvl="6" marL="3200400" algn="l">
              <a:lnSpc>
                <a:spcPct val="90000"/>
              </a:lnSpc>
              <a:spcBef>
                <a:spcPts val="500"/>
              </a:spcBef>
              <a:spcAft>
                <a:spcPts val="0"/>
              </a:spcAft>
              <a:buClr>
                <a:schemeClr val="lt1"/>
              </a:buClr>
              <a:buSzPts val="900"/>
              <a:buNone/>
              <a:defRPr sz="900"/>
            </a:lvl7pPr>
            <a:lvl8pPr indent="-228600" lvl="7" marL="3657600" algn="l">
              <a:lnSpc>
                <a:spcPct val="90000"/>
              </a:lnSpc>
              <a:spcBef>
                <a:spcPts val="500"/>
              </a:spcBef>
              <a:spcAft>
                <a:spcPts val="0"/>
              </a:spcAft>
              <a:buClr>
                <a:schemeClr val="lt1"/>
              </a:buClr>
              <a:buSzPts val="900"/>
              <a:buNone/>
              <a:defRPr sz="900"/>
            </a:lvl8pPr>
            <a:lvl9pPr indent="-228600" lvl="8" marL="4114800" algn="l">
              <a:lnSpc>
                <a:spcPct val="90000"/>
              </a:lnSpc>
              <a:spcBef>
                <a:spcPts val="500"/>
              </a:spcBef>
              <a:spcAft>
                <a:spcPts val="0"/>
              </a:spcAft>
              <a:buClr>
                <a:schemeClr val="lt1"/>
              </a:buClr>
              <a:buSzPts val="900"/>
              <a:buNone/>
              <a:defRPr sz="900"/>
            </a:lvl9pPr>
          </a:lstStyle>
          <a:p/>
        </p:txBody>
      </p:sp>
      <p:sp>
        <p:nvSpPr>
          <p:cNvPr id="28" name="Google Shape;28;p17"/>
          <p:cNvSpPr txBox="1"/>
          <p:nvPr>
            <p:ph idx="5" type="body"/>
          </p:nvPr>
        </p:nvSpPr>
        <p:spPr>
          <a:xfrm>
            <a:off x="7829035" y="1885950"/>
            <a:ext cx="2932113" cy="57626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400"/>
              <a:buNone/>
              <a:defRPr b="0" sz="2400">
                <a:solidFill>
                  <a:schemeClr val="lt2"/>
                </a:solidFill>
              </a:defRPr>
            </a:lvl1pPr>
            <a:lvl2pPr indent="-342900" lvl="1" marL="914400" algn="l">
              <a:lnSpc>
                <a:spcPct val="90000"/>
              </a:lnSpc>
              <a:spcBef>
                <a:spcPts val="500"/>
              </a:spcBef>
              <a:spcAft>
                <a:spcPts val="0"/>
              </a:spcAft>
              <a:buClr>
                <a:srgbClr val="EDEDED"/>
              </a:buClr>
              <a:buSzPts val="1800"/>
              <a:buChar char="•"/>
              <a:defRPr/>
            </a:lvl2pPr>
            <a:lvl3pPr indent="-342900" lvl="2" marL="1371600" algn="l">
              <a:lnSpc>
                <a:spcPct val="90000"/>
              </a:lnSpc>
              <a:spcBef>
                <a:spcPts val="500"/>
              </a:spcBef>
              <a:spcAft>
                <a:spcPts val="0"/>
              </a:spcAft>
              <a:buClr>
                <a:srgbClr val="EDEDED"/>
              </a:buClr>
              <a:buSzPts val="1800"/>
              <a:buChar char="•"/>
              <a:defRPr/>
            </a:lvl3pPr>
            <a:lvl4pPr indent="-342900" lvl="3" marL="1828800" algn="l">
              <a:lnSpc>
                <a:spcPct val="90000"/>
              </a:lnSpc>
              <a:spcBef>
                <a:spcPts val="500"/>
              </a:spcBef>
              <a:spcAft>
                <a:spcPts val="0"/>
              </a:spcAft>
              <a:buClr>
                <a:srgbClr val="EDEDED"/>
              </a:buClr>
              <a:buSzPts val="1800"/>
              <a:buChar char="•"/>
              <a:defRPr/>
            </a:lvl4pPr>
            <a:lvl5pPr indent="-342900" lvl="4" marL="2286000" algn="l">
              <a:lnSpc>
                <a:spcPct val="90000"/>
              </a:lnSpc>
              <a:spcBef>
                <a:spcPts val="500"/>
              </a:spcBef>
              <a:spcAft>
                <a:spcPts val="0"/>
              </a:spcAft>
              <a:buClr>
                <a:srgbClr val="EDEDED"/>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9" name="Google Shape;29;p17"/>
          <p:cNvSpPr txBox="1"/>
          <p:nvPr>
            <p:ph idx="6" type="body"/>
          </p:nvPr>
        </p:nvSpPr>
        <p:spPr>
          <a:xfrm>
            <a:off x="7829035" y="2571750"/>
            <a:ext cx="2932113" cy="358933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EDEDED"/>
              </a:buClr>
              <a:buSzPts val="1400"/>
              <a:buNone/>
              <a:defRPr sz="1400"/>
            </a:lvl1pPr>
            <a:lvl2pPr indent="-228600" lvl="1" marL="914400" algn="l">
              <a:lnSpc>
                <a:spcPct val="90000"/>
              </a:lnSpc>
              <a:spcBef>
                <a:spcPts val="500"/>
              </a:spcBef>
              <a:spcAft>
                <a:spcPts val="0"/>
              </a:spcAft>
              <a:buClr>
                <a:srgbClr val="EDEDED"/>
              </a:buClr>
              <a:buSzPts val="1200"/>
              <a:buNone/>
              <a:defRPr sz="1200"/>
            </a:lvl2pPr>
            <a:lvl3pPr indent="-228600" lvl="2" marL="1371600" algn="l">
              <a:lnSpc>
                <a:spcPct val="90000"/>
              </a:lnSpc>
              <a:spcBef>
                <a:spcPts val="500"/>
              </a:spcBef>
              <a:spcAft>
                <a:spcPts val="0"/>
              </a:spcAft>
              <a:buClr>
                <a:srgbClr val="EDEDED"/>
              </a:buClr>
              <a:buSzPts val="1000"/>
              <a:buNone/>
              <a:defRPr sz="1000"/>
            </a:lvl3pPr>
            <a:lvl4pPr indent="-228600" lvl="3" marL="1828800" algn="l">
              <a:lnSpc>
                <a:spcPct val="90000"/>
              </a:lnSpc>
              <a:spcBef>
                <a:spcPts val="500"/>
              </a:spcBef>
              <a:spcAft>
                <a:spcPts val="0"/>
              </a:spcAft>
              <a:buClr>
                <a:srgbClr val="EDEDED"/>
              </a:buClr>
              <a:buSzPts val="900"/>
              <a:buNone/>
              <a:defRPr sz="900"/>
            </a:lvl4pPr>
            <a:lvl5pPr indent="-228600" lvl="4" marL="2286000" algn="l">
              <a:lnSpc>
                <a:spcPct val="90000"/>
              </a:lnSpc>
              <a:spcBef>
                <a:spcPts val="500"/>
              </a:spcBef>
              <a:spcAft>
                <a:spcPts val="0"/>
              </a:spcAft>
              <a:buClr>
                <a:srgbClr val="EDEDED"/>
              </a:buClr>
              <a:buSzPts val="900"/>
              <a:buNone/>
              <a:defRPr sz="900"/>
            </a:lvl5pPr>
            <a:lvl6pPr indent="-228600" lvl="5" marL="2743200" algn="l">
              <a:lnSpc>
                <a:spcPct val="90000"/>
              </a:lnSpc>
              <a:spcBef>
                <a:spcPts val="500"/>
              </a:spcBef>
              <a:spcAft>
                <a:spcPts val="0"/>
              </a:spcAft>
              <a:buClr>
                <a:schemeClr val="lt1"/>
              </a:buClr>
              <a:buSzPts val="900"/>
              <a:buNone/>
              <a:defRPr sz="900"/>
            </a:lvl6pPr>
            <a:lvl7pPr indent="-228600" lvl="6" marL="3200400" algn="l">
              <a:lnSpc>
                <a:spcPct val="90000"/>
              </a:lnSpc>
              <a:spcBef>
                <a:spcPts val="500"/>
              </a:spcBef>
              <a:spcAft>
                <a:spcPts val="0"/>
              </a:spcAft>
              <a:buClr>
                <a:schemeClr val="lt1"/>
              </a:buClr>
              <a:buSzPts val="900"/>
              <a:buNone/>
              <a:defRPr sz="900"/>
            </a:lvl7pPr>
            <a:lvl8pPr indent="-228600" lvl="7" marL="3657600" algn="l">
              <a:lnSpc>
                <a:spcPct val="90000"/>
              </a:lnSpc>
              <a:spcBef>
                <a:spcPts val="500"/>
              </a:spcBef>
              <a:spcAft>
                <a:spcPts val="0"/>
              </a:spcAft>
              <a:buClr>
                <a:schemeClr val="lt1"/>
              </a:buClr>
              <a:buSzPts val="900"/>
              <a:buNone/>
              <a:defRPr sz="900"/>
            </a:lvl8pPr>
            <a:lvl9pPr indent="-228600" lvl="8" marL="4114800" algn="l">
              <a:lnSpc>
                <a:spcPct val="90000"/>
              </a:lnSpc>
              <a:spcBef>
                <a:spcPts val="500"/>
              </a:spcBef>
              <a:spcAft>
                <a:spcPts val="0"/>
              </a:spcAft>
              <a:buClr>
                <a:schemeClr val="lt1"/>
              </a:buClr>
              <a:buSzPts val="900"/>
              <a:buNone/>
              <a:defRPr sz="900"/>
            </a:lvl9pPr>
          </a:lstStyle>
          <a:p/>
        </p:txBody>
      </p:sp>
      <p:sp>
        <p:nvSpPr>
          <p:cNvPr id="30" name="Google Shape;30;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3" name="Shape 33"/>
        <p:cNvGrpSpPr/>
        <p:nvPr/>
      </p:nvGrpSpPr>
      <p:grpSpPr>
        <a:xfrm>
          <a:off x="0" y="0"/>
          <a:ext cx="0" cy="0"/>
          <a:chOff x="0" y="0"/>
          <a:chExt cx="0" cy="0"/>
        </a:xfrm>
      </p:grpSpPr>
      <p:sp>
        <p:nvSpPr>
          <p:cNvPr id="34" name="Google Shape;34;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7" name="Shape 37"/>
        <p:cNvGrpSpPr/>
        <p:nvPr/>
      </p:nvGrpSpPr>
      <p:grpSpPr>
        <a:xfrm>
          <a:off x="0" y="0"/>
          <a:ext cx="0" cy="0"/>
          <a:chOff x="0" y="0"/>
          <a:chExt cx="0" cy="0"/>
        </a:xfrm>
      </p:grpSpPr>
      <p:sp>
        <p:nvSpPr>
          <p:cNvPr id="38" name="Google Shape;38;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EDE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19"/>
          <p:cNvSpPr txBox="1"/>
          <p:nvPr>
            <p:ph idx="1" type="body"/>
          </p:nvPr>
        </p:nvSpPr>
        <p:spPr>
          <a:xfrm>
            <a:off x="1120000" y="1825625"/>
            <a:ext cx="102338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EDEDED"/>
              </a:buClr>
              <a:buSzPts val="1800"/>
              <a:buChar char="•"/>
              <a:defRPr/>
            </a:lvl1pPr>
            <a:lvl2pPr indent="-342900" lvl="1" marL="914400" algn="l">
              <a:lnSpc>
                <a:spcPct val="90000"/>
              </a:lnSpc>
              <a:spcBef>
                <a:spcPts val="500"/>
              </a:spcBef>
              <a:spcAft>
                <a:spcPts val="0"/>
              </a:spcAft>
              <a:buClr>
                <a:srgbClr val="EDEDED"/>
              </a:buClr>
              <a:buSzPts val="1800"/>
              <a:buChar char="•"/>
              <a:defRPr/>
            </a:lvl2pPr>
            <a:lvl3pPr indent="-342900" lvl="2" marL="1371600" algn="l">
              <a:lnSpc>
                <a:spcPct val="90000"/>
              </a:lnSpc>
              <a:spcBef>
                <a:spcPts val="500"/>
              </a:spcBef>
              <a:spcAft>
                <a:spcPts val="0"/>
              </a:spcAft>
              <a:buClr>
                <a:srgbClr val="EDEDED"/>
              </a:buClr>
              <a:buSzPts val="1800"/>
              <a:buChar char="•"/>
              <a:defRPr/>
            </a:lvl3pPr>
            <a:lvl4pPr indent="-342900" lvl="3" marL="1828800" algn="l">
              <a:lnSpc>
                <a:spcPct val="90000"/>
              </a:lnSpc>
              <a:spcBef>
                <a:spcPts val="500"/>
              </a:spcBef>
              <a:spcAft>
                <a:spcPts val="0"/>
              </a:spcAft>
              <a:buClr>
                <a:srgbClr val="EDEDED"/>
              </a:buClr>
              <a:buSzPts val="1800"/>
              <a:buChar char="•"/>
              <a:defRPr/>
            </a:lvl4pPr>
            <a:lvl5pPr indent="-342900" lvl="4" marL="2286000" algn="l">
              <a:lnSpc>
                <a:spcPct val="90000"/>
              </a:lnSpc>
              <a:spcBef>
                <a:spcPts val="500"/>
              </a:spcBef>
              <a:spcAft>
                <a:spcPts val="0"/>
              </a:spcAft>
              <a:buClr>
                <a:srgbClr val="EDEDED"/>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40" name="Google Shape;40;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3" name="Shape 43"/>
        <p:cNvGrpSpPr/>
        <p:nvPr/>
      </p:nvGrpSpPr>
      <p:grpSpPr>
        <a:xfrm>
          <a:off x="0" y="0"/>
          <a:ext cx="0" cy="0"/>
          <a:chOff x="0" y="0"/>
          <a:chExt cx="0" cy="0"/>
        </a:xfrm>
      </p:grpSpPr>
      <p:sp>
        <p:nvSpPr>
          <p:cNvPr id="44" name="Google Shape;44;p20"/>
          <p:cNvSpPr txBox="1"/>
          <p:nvPr>
            <p:ph type="ctrTitle"/>
          </p:nvPr>
        </p:nvSpPr>
        <p:spPr>
          <a:xfrm>
            <a:off x="854532" y="4464028"/>
            <a:ext cx="9144000" cy="164149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E2E2E2"/>
              </a:buClr>
              <a:buSzPts val="9600"/>
              <a:buFont typeface="Corbel"/>
              <a:buNone/>
              <a:defRPr b="0" sz="9600">
                <a:solidFill>
                  <a:srgbClr val="E2E2E2"/>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20"/>
          <p:cNvSpPr txBox="1"/>
          <p:nvPr>
            <p:ph idx="1" type="subTitle"/>
          </p:nvPr>
        </p:nvSpPr>
        <p:spPr>
          <a:xfrm>
            <a:off x="854532" y="3693674"/>
            <a:ext cx="9144000" cy="754025"/>
          </a:xfrm>
          <a:prstGeom prst="rect">
            <a:avLst/>
          </a:prstGeom>
          <a:noFill/>
          <a:ln>
            <a:noFill/>
          </a:ln>
        </p:spPr>
        <p:txBody>
          <a:bodyPr anchorCtr="0" anchor="b" bIns="45700" lIns="91425" spcFirstLastPara="1" rIns="91425" wrap="square" tIns="45700">
            <a:normAutofit/>
          </a:bodyPr>
          <a:lstStyle>
            <a:lvl1pPr lvl="0" algn="l">
              <a:lnSpc>
                <a:spcPct val="90000"/>
              </a:lnSpc>
              <a:spcBef>
                <a:spcPts val="1000"/>
              </a:spcBef>
              <a:spcAft>
                <a:spcPts val="0"/>
              </a:spcAft>
              <a:buClr>
                <a:schemeClr val="lt2"/>
              </a:buClr>
              <a:buSzPts val="3200"/>
              <a:buNone/>
              <a:defRPr b="0" sz="3200">
                <a:solidFill>
                  <a:schemeClr val="lt2"/>
                </a:solidFill>
                <a:latin typeface="Corbel"/>
                <a:ea typeface="Corbel"/>
                <a:cs typeface="Corbel"/>
                <a:sym typeface="Corbel"/>
              </a:defRPr>
            </a:lvl1pPr>
            <a:lvl2pPr lvl="1" algn="ctr">
              <a:lnSpc>
                <a:spcPct val="90000"/>
              </a:lnSpc>
              <a:spcBef>
                <a:spcPts val="500"/>
              </a:spcBef>
              <a:spcAft>
                <a:spcPts val="0"/>
              </a:spcAft>
              <a:buClr>
                <a:srgbClr val="EDEDED"/>
              </a:buClr>
              <a:buSzPts val="2000"/>
              <a:buNone/>
              <a:defRPr sz="2000"/>
            </a:lvl2pPr>
            <a:lvl3pPr lvl="2" algn="ctr">
              <a:lnSpc>
                <a:spcPct val="90000"/>
              </a:lnSpc>
              <a:spcBef>
                <a:spcPts val="500"/>
              </a:spcBef>
              <a:spcAft>
                <a:spcPts val="0"/>
              </a:spcAft>
              <a:buClr>
                <a:srgbClr val="EDEDED"/>
              </a:buClr>
              <a:buSzPts val="1800"/>
              <a:buNone/>
              <a:defRPr sz="1800"/>
            </a:lvl3pPr>
            <a:lvl4pPr lvl="3" algn="ctr">
              <a:lnSpc>
                <a:spcPct val="90000"/>
              </a:lnSpc>
              <a:spcBef>
                <a:spcPts val="500"/>
              </a:spcBef>
              <a:spcAft>
                <a:spcPts val="0"/>
              </a:spcAft>
              <a:buClr>
                <a:srgbClr val="EDEDED"/>
              </a:buClr>
              <a:buSzPts val="1600"/>
              <a:buNone/>
              <a:defRPr sz="1600"/>
            </a:lvl4pPr>
            <a:lvl5pPr lvl="4" algn="ctr">
              <a:lnSpc>
                <a:spcPct val="90000"/>
              </a:lnSpc>
              <a:spcBef>
                <a:spcPts val="500"/>
              </a:spcBef>
              <a:spcAft>
                <a:spcPts val="0"/>
              </a:spcAft>
              <a:buClr>
                <a:srgbClr val="EDEDED"/>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46" name="Google Shape;46;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9" name="Shape 49"/>
        <p:cNvGrpSpPr/>
        <p:nvPr/>
      </p:nvGrpSpPr>
      <p:grpSpPr>
        <a:xfrm>
          <a:off x="0" y="0"/>
          <a:ext cx="0" cy="0"/>
          <a:chOff x="0" y="0"/>
          <a:chExt cx="0" cy="0"/>
        </a:xfrm>
      </p:grpSpPr>
      <p:sp>
        <p:nvSpPr>
          <p:cNvPr id="50" name="Google Shape;50;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EDE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1"/>
          <p:cNvSpPr txBox="1"/>
          <p:nvPr>
            <p:ph idx="1" type="body"/>
          </p:nvPr>
        </p:nvSpPr>
        <p:spPr>
          <a:xfrm>
            <a:off x="1120000" y="1825625"/>
            <a:ext cx="5025216"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EDEDED"/>
              </a:buClr>
              <a:buSzPts val="1800"/>
              <a:buChar char="•"/>
              <a:defRPr/>
            </a:lvl1pPr>
            <a:lvl2pPr indent="-342900" lvl="1" marL="914400" algn="l">
              <a:lnSpc>
                <a:spcPct val="90000"/>
              </a:lnSpc>
              <a:spcBef>
                <a:spcPts val="500"/>
              </a:spcBef>
              <a:spcAft>
                <a:spcPts val="0"/>
              </a:spcAft>
              <a:buClr>
                <a:srgbClr val="EDEDED"/>
              </a:buClr>
              <a:buSzPts val="1800"/>
              <a:buChar char="•"/>
              <a:defRPr/>
            </a:lvl2pPr>
            <a:lvl3pPr indent="-342900" lvl="2" marL="1371600" algn="l">
              <a:lnSpc>
                <a:spcPct val="90000"/>
              </a:lnSpc>
              <a:spcBef>
                <a:spcPts val="500"/>
              </a:spcBef>
              <a:spcAft>
                <a:spcPts val="0"/>
              </a:spcAft>
              <a:buClr>
                <a:srgbClr val="EDEDED"/>
              </a:buClr>
              <a:buSzPts val="1800"/>
              <a:buChar char="•"/>
              <a:defRPr/>
            </a:lvl3pPr>
            <a:lvl4pPr indent="-342900" lvl="3" marL="1828800" algn="l">
              <a:lnSpc>
                <a:spcPct val="90000"/>
              </a:lnSpc>
              <a:spcBef>
                <a:spcPts val="500"/>
              </a:spcBef>
              <a:spcAft>
                <a:spcPts val="0"/>
              </a:spcAft>
              <a:buClr>
                <a:srgbClr val="EDEDED"/>
              </a:buClr>
              <a:buSzPts val="1800"/>
              <a:buChar char="•"/>
              <a:defRPr/>
            </a:lvl4pPr>
            <a:lvl5pPr indent="-342900" lvl="4" marL="2286000" algn="l">
              <a:lnSpc>
                <a:spcPct val="90000"/>
              </a:lnSpc>
              <a:spcBef>
                <a:spcPts val="500"/>
              </a:spcBef>
              <a:spcAft>
                <a:spcPts val="0"/>
              </a:spcAft>
              <a:buClr>
                <a:srgbClr val="EDEDED"/>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2" name="Google Shape;52;p21"/>
          <p:cNvSpPr txBox="1"/>
          <p:nvPr>
            <p:ph idx="2" type="body"/>
          </p:nvPr>
        </p:nvSpPr>
        <p:spPr>
          <a:xfrm>
            <a:off x="6319840" y="1825625"/>
            <a:ext cx="503396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EDEDED"/>
              </a:buClr>
              <a:buSzPts val="1800"/>
              <a:buChar char="•"/>
              <a:defRPr/>
            </a:lvl1pPr>
            <a:lvl2pPr indent="-342900" lvl="1" marL="914400" algn="l">
              <a:lnSpc>
                <a:spcPct val="90000"/>
              </a:lnSpc>
              <a:spcBef>
                <a:spcPts val="500"/>
              </a:spcBef>
              <a:spcAft>
                <a:spcPts val="0"/>
              </a:spcAft>
              <a:buClr>
                <a:srgbClr val="EDEDED"/>
              </a:buClr>
              <a:buSzPts val="1800"/>
              <a:buChar char="•"/>
              <a:defRPr/>
            </a:lvl2pPr>
            <a:lvl3pPr indent="-342900" lvl="2" marL="1371600" algn="l">
              <a:lnSpc>
                <a:spcPct val="90000"/>
              </a:lnSpc>
              <a:spcBef>
                <a:spcPts val="500"/>
              </a:spcBef>
              <a:spcAft>
                <a:spcPts val="0"/>
              </a:spcAft>
              <a:buClr>
                <a:srgbClr val="EDEDED"/>
              </a:buClr>
              <a:buSzPts val="1800"/>
              <a:buChar char="•"/>
              <a:defRPr/>
            </a:lvl3pPr>
            <a:lvl4pPr indent="-342900" lvl="3" marL="1828800" algn="l">
              <a:lnSpc>
                <a:spcPct val="90000"/>
              </a:lnSpc>
              <a:spcBef>
                <a:spcPts val="500"/>
              </a:spcBef>
              <a:spcAft>
                <a:spcPts val="0"/>
              </a:spcAft>
              <a:buClr>
                <a:srgbClr val="EDEDED"/>
              </a:buClr>
              <a:buSzPts val="1800"/>
              <a:buChar char="•"/>
              <a:defRPr/>
            </a:lvl4pPr>
            <a:lvl5pPr indent="-342900" lvl="4" marL="2286000" algn="l">
              <a:lnSpc>
                <a:spcPct val="90000"/>
              </a:lnSpc>
              <a:spcBef>
                <a:spcPts val="500"/>
              </a:spcBef>
              <a:spcAft>
                <a:spcPts val="0"/>
              </a:spcAft>
              <a:buClr>
                <a:srgbClr val="EDEDED"/>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3" name="Google Shape;53;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6" name="Shape 56"/>
        <p:cNvGrpSpPr/>
        <p:nvPr/>
      </p:nvGrpSpPr>
      <p:grpSpPr>
        <a:xfrm>
          <a:off x="0" y="0"/>
          <a:ext cx="0" cy="0"/>
          <a:chOff x="0" y="0"/>
          <a:chExt cx="0" cy="0"/>
        </a:xfrm>
      </p:grpSpPr>
      <p:sp>
        <p:nvSpPr>
          <p:cNvPr id="57" name="Google Shape;57;p2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EDE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22"/>
          <p:cNvSpPr txBox="1"/>
          <p:nvPr>
            <p:ph idx="1" type="body"/>
          </p:nvPr>
        </p:nvSpPr>
        <p:spPr>
          <a:xfrm>
            <a:off x="1120000" y="1681163"/>
            <a:ext cx="5025216"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2400"/>
              <a:buNone/>
              <a:defRPr b="0" sz="2400">
                <a:solidFill>
                  <a:schemeClr val="lt2"/>
                </a:solidFill>
              </a:defRPr>
            </a:lvl1pPr>
            <a:lvl2pPr indent="-228600" lvl="1" marL="914400" algn="l">
              <a:lnSpc>
                <a:spcPct val="90000"/>
              </a:lnSpc>
              <a:spcBef>
                <a:spcPts val="500"/>
              </a:spcBef>
              <a:spcAft>
                <a:spcPts val="0"/>
              </a:spcAft>
              <a:buClr>
                <a:srgbClr val="EDEDED"/>
              </a:buClr>
              <a:buSzPts val="2000"/>
              <a:buNone/>
              <a:defRPr b="1" sz="2000"/>
            </a:lvl2pPr>
            <a:lvl3pPr indent="-228600" lvl="2" marL="1371600" algn="l">
              <a:lnSpc>
                <a:spcPct val="90000"/>
              </a:lnSpc>
              <a:spcBef>
                <a:spcPts val="500"/>
              </a:spcBef>
              <a:spcAft>
                <a:spcPts val="0"/>
              </a:spcAft>
              <a:buClr>
                <a:srgbClr val="EDEDED"/>
              </a:buClr>
              <a:buSzPts val="1800"/>
              <a:buNone/>
              <a:defRPr b="1" sz="1800"/>
            </a:lvl3pPr>
            <a:lvl4pPr indent="-228600" lvl="3" marL="1828800" algn="l">
              <a:lnSpc>
                <a:spcPct val="90000"/>
              </a:lnSpc>
              <a:spcBef>
                <a:spcPts val="500"/>
              </a:spcBef>
              <a:spcAft>
                <a:spcPts val="0"/>
              </a:spcAft>
              <a:buClr>
                <a:srgbClr val="EDEDED"/>
              </a:buClr>
              <a:buSzPts val="1600"/>
              <a:buNone/>
              <a:defRPr b="1" sz="1600"/>
            </a:lvl4pPr>
            <a:lvl5pPr indent="-228600" lvl="4" marL="2286000" algn="l">
              <a:lnSpc>
                <a:spcPct val="90000"/>
              </a:lnSpc>
              <a:spcBef>
                <a:spcPts val="500"/>
              </a:spcBef>
              <a:spcAft>
                <a:spcPts val="0"/>
              </a:spcAft>
              <a:buClr>
                <a:srgbClr val="EDEDED"/>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59" name="Google Shape;59;p22"/>
          <p:cNvSpPr txBox="1"/>
          <p:nvPr>
            <p:ph idx="2" type="body"/>
          </p:nvPr>
        </p:nvSpPr>
        <p:spPr>
          <a:xfrm>
            <a:off x="1120000" y="2505075"/>
            <a:ext cx="5025216"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EDEDED"/>
              </a:buClr>
              <a:buSzPts val="1800"/>
              <a:buChar char="•"/>
              <a:defRPr/>
            </a:lvl1pPr>
            <a:lvl2pPr indent="-342900" lvl="1" marL="914400" algn="l">
              <a:lnSpc>
                <a:spcPct val="90000"/>
              </a:lnSpc>
              <a:spcBef>
                <a:spcPts val="500"/>
              </a:spcBef>
              <a:spcAft>
                <a:spcPts val="0"/>
              </a:spcAft>
              <a:buClr>
                <a:srgbClr val="EDEDED"/>
              </a:buClr>
              <a:buSzPts val="1800"/>
              <a:buChar char="•"/>
              <a:defRPr/>
            </a:lvl2pPr>
            <a:lvl3pPr indent="-342900" lvl="2" marL="1371600" algn="l">
              <a:lnSpc>
                <a:spcPct val="90000"/>
              </a:lnSpc>
              <a:spcBef>
                <a:spcPts val="500"/>
              </a:spcBef>
              <a:spcAft>
                <a:spcPts val="0"/>
              </a:spcAft>
              <a:buClr>
                <a:srgbClr val="EDEDED"/>
              </a:buClr>
              <a:buSzPts val="1800"/>
              <a:buChar char="•"/>
              <a:defRPr/>
            </a:lvl3pPr>
            <a:lvl4pPr indent="-342900" lvl="3" marL="1828800" algn="l">
              <a:lnSpc>
                <a:spcPct val="90000"/>
              </a:lnSpc>
              <a:spcBef>
                <a:spcPts val="500"/>
              </a:spcBef>
              <a:spcAft>
                <a:spcPts val="0"/>
              </a:spcAft>
              <a:buClr>
                <a:srgbClr val="EDEDED"/>
              </a:buClr>
              <a:buSzPts val="1800"/>
              <a:buChar char="•"/>
              <a:defRPr/>
            </a:lvl4pPr>
            <a:lvl5pPr indent="-342900" lvl="4" marL="2286000" algn="l">
              <a:lnSpc>
                <a:spcPct val="90000"/>
              </a:lnSpc>
              <a:spcBef>
                <a:spcPts val="500"/>
              </a:spcBef>
              <a:spcAft>
                <a:spcPts val="0"/>
              </a:spcAft>
              <a:buClr>
                <a:srgbClr val="EDEDED"/>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60" name="Google Shape;60;p22"/>
          <p:cNvSpPr txBox="1"/>
          <p:nvPr>
            <p:ph idx="3" type="body"/>
          </p:nvPr>
        </p:nvSpPr>
        <p:spPr>
          <a:xfrm>
            <a:off x="6319840" y="1681163"/>
            <a:ext cx="503554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2400"/>
              <a:buNone/>
              <a:defRPr b="0" sz="2400">
                <a:solidFill>
                  <a:schemeClr val="lt2"/>
                </a:solidFill>
              </a:defRPr>
            </a:lvl1pPr>
            <a:lvl2pPr indent="-342900" lvl="1" marL="914400" algn="l">
              <a:lnSpc>
                <a:spcPct val="90000"/>
              </a:lnSpc>
              <a:spcBef>
                <a:spcPts val="500"/>
              </a:spcBef>
              <a:spcAft>
                <a:spcPts val="0"/>
              </a:spcAft>
              <a:buClr>
                <a:srgbClr val="EDEDED"/>
              </a:buClr>
              <a:buSzPts val="1800"/>
              <a:buChar char="•"/>
              <a:defRPr/>
            </a:lvl2pPr>
            <a:lvl3pPr indent="-342900" lvl="2" marL="1371600" algn="l">
              <a:lnSpc>
                <a:spcPct val="90000"/>
              </a:lnSpc>
              <a:spcBef>
                <a:spcPts val="500"/>
              </a:spcBef>
              <a:spcAft>
                <a:spcPts val="0"/>
              </a:spcAft>
              <a:buClr>
                <a:srgbClr val="EDEDED"/>
              </a:buClr>
              <a:buSzPts val="1800"/>
              <a:buChar char="•"/>
              <a:defRPr/>
            </a:lvl3pPr>
            <a:lvl4pPr indent="-342900" lvl="3" marL="1828800" algn="l">
              <a:lnSpc>
                <a:spcPct val="90000"/>
              </a:lnSpc>
              <a:spcBef>
                <a:spcPts val="500"/>
              </a:spcBef>
              <a:spcAft>
                <a:spcPts val="0"/>
              </a:spcAft>
              <a:buClr>
                <a:srgbClr val="EDEDED"/>
              </a:buClr>
              <a:buSzPts val="1800"/>
              <a:buChar char="•"/>
              <a:defRPr/>
            </a:lvl4pPr>
            <a:lvl5pPr indent="-342900" lvl="4" marL="2286000" algn="l">
              <a:lnSpc>
                <a:spcPct val="90000"/>
              </a:lnSpc>
              <a:spcBef>
                <a:spcPts val="500"/>
              </a:spcBef>
              <a:spcAft>
                <a:spcPts val="0"/>
              </a:spcAft>
              <a:buClr>
                <a:srgbClr val="EDEDED"/>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61" name="Google Shape;61;p22"/>
          <p:cNvSpPr txBox="1"/>
          <p:nvPr>
            <p:ph idx="4" type="body"/>
          </p:nvPr>
        </p:nvSpPr>
        <p:spPr>
          <a:xfrm>
            <a:off x="6319840" y="2505075"/>
            <a:ext cx="503554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EDEDED"/>
              </a:buClr>
              <a:buSzPts val="1800"/>
              <a:buChar char="•"/>
              <a:defRPr/>
            </a:lvl1pPr>
            <a:lvl2pPr indent="-342900" lvl="1" marL="914400" algn="l">
              <a:lnSpc>
                <a:spcPct val="90000"/>
              </a:lnSpc>
              <a:spcBef>
                <a:spcPts val="500"/>
              </a:spcBef>
              <a:spcAft>
                <a:spcPts val="0"/>
              </a:spcAft>
              <a:buClr>
                <a:srgbClr val="EDEDED"/>
              </a:buClr>
              <a:buSzPts val="1800"/>
              <a:buChar char="•"/>
              <a:defRPr/>
            </a:lvl2pPr>
            <a:lvl3pPr indent="-342900" lvl="2" marL="1371600" algn="l">
              <a:lnSpc>
                <a:spcPct val="90000"/>
              </a:lnSpc>
              <a:spcBef>
                <a:spcPts val="500"/>
              </a:spcBef>
              <a:spcAft>
                <a:spcPts val="0"/>
              </a:spcAft>
              <a:buClr>
                <a:srgbClr val="EDEDED"/>
              </a:buClr>
              <a:buSzPts val="1800"/>
              <a:buChar char="•"/>
              <a:defRPr/>
            </a:lvl3pPr>
            <a:lvl4pPr indent="-342900" lvl="3" marL="1828800" algn="l">
              <a:lnSpc>
                <a:spcPct val="90000"/>
              </a:lnSpc>
              <a:spcBef>
                <a:spcPts val="500"/>
              </a:spcBef>
              <a:spcAft>
                <a:spcPts val="0"/>
              </a:spcAft>
              <a:buClr>
                <a:srgbClr val="EDEDED"/>
              </a:buClr>
              <a:buSzPts val="1800"/>
              <a:buChar char="•"/>
              <a:defRPr/>
            </a:lvl4pPr>
            <a:lvl5pPr indent="-342900" lvl="4" marL="2286000" algn="l">
              <a:lnSpc>
                <a:spcPct val="90000"/>
              </a:lnSpc>
              <a:spcBef>
                <a:spcPts val="500"/>
              </a:spcBef>
              <a:spcAft>
                <a:spcPts val="0"/>
              </a:spcAft>
              <a:buClr>
                <a:srgbClr val="EDEDED"/>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62" name="Google Shape;62;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5" name="Shape 65"/>
        <p:cNvGrpSpPr/>
        <p:nvPr/>
      </p:nvGrpSpPr>
      <p:grpSpPr>
        <a:xfrm>
          <a:off x="0" y="0"/>
          <a:ext cx="0" cy="0"/>
          <a:chOff x="0" y="0"/>
          <a:chExt cx="0" cy="0"/>
        </a:xfrm>
      </p:grpSpPr>
      <p:sp>
        <p:nvSpPr>
          <p:cNvPr id="66" name="Google Shape;66;p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EDEDED"/>
              </a:buClr>
              <a:buSzPts val="3200"/>
              <a:buFont typeface="Corbe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EDEDED"/>
              </a:buClr>
              <a:buSzPts val="1800"/>
              <a:buChar char="•"/>
              <a:defRPr/>
            </a:lvl1pPr>
            <a:lvl2pPr indent="-342900" lvl="1" marL="914400" algn="l">
              <a:lnSpc>
                <a:spcPct val="90000"/>
              </a:lnSpc>
              <a:spcBef>
                <a:spcPts val="500"/>
              </a:spcBef>
              <a:spcAft>
                <a:spcPts val="0"/>
              </a:spcAft>
              <a:buClr>
                <a:srgbClr val="EDEDED"/>
              </a:buClr>
              <a:buSzPts val="1800"/>
              <a:buChar char="•"/>
              <a:defRPr/>
            </a:lvl2pPr>
            <a:lvl3pPr indent="-342900" lvl="2" marL="1371600" algn="l">
              <a:lnSpc>
                <a:spcPct val="90000"/>
              </a:lnSpc>
              <a:spcBef>
                <a:spcPts val="500"/>
              </a:spcBef>
              <a:spcAft>
                <a:spcPts val="0"/>
              </a:spcAft>
              <a:buClr>
                <a:srgbClr val="EDEDED"/>
              </a:buClr>
              <a:buSzPts val="1800"/>
              <a:buChar char="•"/>
              <a:defRPr/>
            </a:lvl3pPr>
            <a:lvl4pPr indent="-342900" lvl="3" marL="1828800" algn="l">
              <a:lnSpc>
                <a:spcPct val="90000"/>
              </a:lnSpc>
              <a:spcBef>
                <a:spcPts val="500"/>
              </a:spcBef>
              <a:spcAft>
                <a:spcPts val="0"/>
              </a:spcAft>
              <a:buClr>
                <a:srgbClr val="EDEDED"/>
              </a:buClr>
              <a:buSzPts val="1800"/>
              <a:buChar char="•"/>
              <a:defRPr/>
            </a:lvl4pPr>
            <a:lvl5pPr indent="-342900" lvl="4" marL="2286000" algn="l">
              <a:lnSpc>
                <a:spcPct val="90000"/>
              </a:lnSpc>
              <a:spcBef>
                <a:spcPts val="500"/>
              </a:spcBef>
              <a:spcAft>
                <a:spcPts val="0"/>
              </a:spcAft>
              <a:buClr>
                <a:srgbClr val="EDEDED"/>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68" name="Google Shape;68;p23"/>
          <p:cNvSpPr txBox="1"/>
          <p:nvPr>
            <p:ph idx="2" type="body"/>
          </p:nvPr>
        </p:nvSpPr>
        <p:spPr>
          <a:xfrm>
            <a:off x="1120000" y="2057400"/>
            <a:ext cx="3652025"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600"/>
              <a:buNone/>
              <a:defRPr sz="1600">
                <a:solidFill>
                  <a:schemeClr val="lt2"/>
                </a:solidFill>
              </a:defRPr>
            </a:lvl1pPr>
            <a:lvl2pPr indent="-228600" lvl="1" marL="914400" algn="l">
              <a:lnSpc>
                <a:spcPct val="90000"/>
              </a:lnSpc>
              <a:spcBef>
                <a:spcPts val="500"/>
              </a:spcBef>
              <a:spcAft>
                <a:spcPts val="0"/>
              </a:spcAft>
              <a:buClr>
                <a:srgbClr val="EDEDED"/>
              </a:buClr>
              <a:buSzPts val="1400"/>
              <a:buNone/>
              <a:defRPr sz="1400"/>
            </a:lvl2pPr>
            <a:lvl3pPr indent="-228600" lvl="2" marL="1371600" algn="l">
              <a:lnSpc>
                <a:spcPct val="90000"/>
              </a:lnSpc>
              <a:spcBef>
                <a:spcPts val="500"/>
              </a:spcBef>
              <a:spcAft>
                <a:spcPts val="0"/>
              </a:spcAft>
              <a:buClr>
                <a:srgbClr val="EDEDED"/>
              </a:buClr>
              <a:buSzPts val="1200"/>
              <a:buNone/>
              <a:defRPr sz="1200"/>
            </a:lvl3pPr>
            <a:lvl4pPr indent="-228600" lvl="3" marL="1828800" algn="l">
              <a:lnSpc>
                <a:spcPct val="90000"/>
              </a:lnSpc>
              <a:spcBef>
                <a:spcPts val="500"/>
              </a:spcBef>
              <a:spcAft>
                <a:spcPts val="0"/>
              </a:spcAft>
              <a:buClr>
                <a:srgbClr val="EDEDED"/>
              </a:buClr>
              <a:buSzPts val="1000"/>
              <a:buNone/>
              <a:defRPr sz="1000"/>
            </a:lvl4pPr>
            <a:lvl5pPr indent="-228600" lvl="4" marL="2286000" algn="l">
              <a:lnSpc>
                <a:spcPct val="90000"/>
              </a:lnSpc>
              <a:spcBef>
                <a:spcPts val="500"/>
              </a:spcBef>
              <a:spcAft>
                <a:spcPts val="0"/>
              </a:spcAft>
              <a:buClr>
                <a:srgbClr val="EDEDED"/>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69" name="Google Shape;69;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theme" Target="../theme/theme1.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EDEDED"/>
              </a:buClr>
              <a:buSzPts val="5400"/>
              <a:buFont typeface="Corbel"/>
              <a:buNone/>
              <a:defRPr b="0" i="0" sz="5400" u="none" cap="none" strike="noStrike">
                <a:solidFill>
                  <a:srgbClr val="EDEDED"/>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4"/>
          <p:cNvSpPr txBox="1"/>
          <p:nvPr>
            <p:ph idx="1" type="body"/>
          </p:nvPr>
        </p:nvSpPr>
        <p:spPr>
          <a:xfrm>
            <a:off x="1120000" y="1825625"/>
            <a:ext cx="102338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EDEDED"/>
              </a:buClr>
              <a:buSzPts val="2800"/>
              <a:buFont typeface="Arial"/>
              <a:buChar char="•"/>
              <a:defRPr b="0" i="0" sz="2800" u="none" cap="none" strike="noStrike">
                <a:solidFill>
                  <a:srgbClr val="EDEDED"/>
                </a:solidFill>
                <a:latin typeface="Corbel"/>
                <a:ea typeface="Corbel"/>
                <a:cs typeface="Corbel"/>
                <a:sym typeface="Corbel"/>
              </a:defRPr>
            </a:lvl1pPr>
            <a:lvl2pPr indent="-381000" lvl="1" marL="914400" marR="0" rtl="0" algn="l">
              <a:lnSpc>
                <a:spcPct val="90000"/>
              </a:lnSpc>
              <a:spcBef>
                <a:spcPts val="500"/>
              </a:spcBef>
              <a:spcAft>
                <a:spcPts val="0"/>
              </a:spcAft>
              <a:buClr>
                <a:srgbClr val="EDEDED"/>
              </a:buClr>
              <a:buSzPts val="2400"/>
              <a:buFont typeface="Arial"/>
              <a:buChar char="•"/>
              <a:defRPr b="0" i="0" sz="2400" u="none" cap="none" strike="noStrike">
                <a:solidFill>
                  <a:srgbClr val="EDEDED"/>
                </a:solidFill>
                <a:latin typeface="Corbel"/>
                <a:ea typeface="Corbel"/>
                <a:cs typeface="Corbel"/>
                <a:sym typeface="Corbel"/>
              </a:defRPr>
            </a:lvl2pPr>
            <a:lvl3pPr indent="-355600" lvl="2" marL="1371600" marR="0" rtl="0" algn="l">
              <a:lnSpc>
                <a:spcPct val="90000"/>
              </a:lnSpc>
              <a:spcBef>
                <a:spcPts val="500"/>
              </a:spcBef>
              <a:spcAft>
                <a:spcPts val="0"/>
              </a:spcAft>
              <a:buClr>
                <a:srgbClr val="EDEDED"/>
              </a:buClr>
              <a:buSzPts val="2000"/>
              <a:buFont typeface="Arial"/>
              <a:buChar char="•"/>
              <a:defRPr b="0" i="0" sz="2000" u="none" cap="none" strike="noStrike">
                <a:solidFill>
                  <a:srgbClr val="EDEDED"/>
                </a:solidFill>
                <a:latin typeface="Corbel"/>
                <a:ea typeface="Corbel"/>
                <a:cs typeface="Corbel"/>
                <a:sym typeface="Corbel"/>
              </a:defRPr>
            </a:lvl3pPr>
            <a:lvl4pPr indent="-342900" lvl="3" marL="1828800" marR="0" rtl="0" algn="l">
              <a:lnSpc>
                <a:spcPct val="90000"/>
              </a:lnSpc>
              <a:spcBef>
                <a:spcPts val="500"/>
              </a:spcBef>
              <a:spcAft>
                <a:spcPts val="0"/>
              </a:spcAft>
              <a:buClr>
                <a:srgbClr val="EDEDED"/>
              </a:buClr>
              <a:buSzPts val="1800"/>
              <a:buFont typeface="Arial"/>
              <a:buChar char="•"/>
              <a:defRPr b="0" i="0" sz="1800" u="none" cap="none" strike="noStrike">
                <a:solidFill>
                  <a:srgbClr val="EDEDED"/>
                </a:solidFill>
                <a:latin typeface="Corbel"/>
                <a:ea typeface="Corbel"/>
                <a:cs typeface="Corbel"/>
                <a:sym typeface="Corbel"/>
              </a:defRPr>
            </a:lvl4pPr>
            <a:lvl5pPr indent="-342900" lvl="4" marL="2286000" marR="0" rtl="0" algn="l">
              <a:lnSpc>
                <a:spcPct val="90000"/>
              </a:lnSpc>
              <a:spcBef>
                <a:spcPts val="500"/>
              </a:spcBef>
              <a:spcAft>
                <a:spcPts val="0"/>
              </a:spcAft>
              <a:buClr>
                <a:srgbClr val="EDEDED"/>
              </a:buClr>
              <a:buSzPts val="1800"/>
              <a:buFont typeface="Arial"/>
              <a:buChar char="•"/>
              <a:defRPr b="0" i="0" sz="1800" u="none" cap="none" strike="noStrike">
                <a:solidFill>
                  <a:srgbClr val="EDEDED"/>
                </a:solidFill>
                <a:latin typeface="Corbel"/>
                <a:ea typeface="Corbel"/>
                <a:cs typeface="Corbel"/>
                <a:sym typeface="Corbel"/>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orbel"/>
                <a:ea typeface="Corbel"/>
                <a:cs typeface="Corbel"/>
                <a:sym typeface="Corbel"/>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orbel"/>
                <a:ea typeface="Corbel"/>
                <a:cs typeface="Corbel"/>
                <a:sym typeface="Corbel"/>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orbel"/>
                <a:ea typeface="Corbel"/>
                <a:cs typeface="Corbel"/>
                <a:sym typeface="Corbel"/>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orbel"/>
                <a:ea typeface="Corbel"/>
                <a:cs typeface="Corbel"/>
                <a:sym typeface="Corbel"/>
              </a:defRPr>
            </a:lvl9pPr>
          </a:lstStyle>
          <a:p/>
        </p:txBody>
      </p:sp>
      <p:sp>
        <p:nvSpPr>
          <p:cNvPr id="8" name="Google Shape;8;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EDEDED"/>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2pPr>
            <a:lvl3pPr lvl="2"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3pPr>
            <a:lvl4pPr lvl="3"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4pPr>
            <a:lvl5pPr lvl="4"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5pPr>
            <a:lvl6pPr lvl="5"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6pPr>
            <a:lvl7pPr lvl="6"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7pPr>
            <a:lvl8pPr lvl="7"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8pPr>
            <a:lvl9pPr lvl="8"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9pPr>
          </a:lstStyle>
          <a:p/>
        </p:txBody>
      </p:sp>
      <p:sp>
        <p:nvSpPr>
          <p:cNvPr id="9" name="Google Shape;9;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EDEDED"/>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2pPr>
            <a:lvl3pPr lvl="2"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3pPr>
            <a:lvl4pPr lvl="3"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4pPr>
            <a:lvl5pPr lvl="4"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5pPr>
            <a:lvl6pPr lvl="5"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6pPr>
            <a:lvl7pPr lvl="6"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7pPr>
            <a:lvl8pPr lvl="7"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8pPr>
            <a:lvl9pPr lvl="8"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9pPr>
          </a:lstStyle>
          <a:p/>
        </p:txBody>
      </p:sp>
      <p:sp>
        <p:nvSpPr>
          <p:cNvPr id="10" name="Google Shape;10;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EDEDED"/>
                </a:solidFill>
                <a:latin typeface="Corbel"/>
                <a:ea typeface="Corbel"/>
                <a:cs typeface="Corbel"/>
                <a:sym typeface="Corbel"/>
              </a:defRPr>
            </a:lvl1pPr>
            <a:lvl2pPr indent="0" lvl="1" marL="0" marR="0" rtl="0" algn="r">
              <a:spcBef>
                <a:spcPts val="0"/>
              </a:spcBef>
              <a:buNone/>
              <a:defRPr b="0" i="0" sz="1200" u="none" cap="none" strike="noStrike">
                <a:solidFill>
                  <a:srgbClr val="EDEDED"/>
                </a:solidFill>
                <a:latin typeface="Corbel"/>
                <a:ea typeface="Corbel"/>
                <a:cs typeface="Corbel"/>
                <a:sym typeface="Corbel"/>
              </a:defRPr>
            </a:lvl2pPr>
            <a:lvl3pPr indent="0" lvl="2" marL="0" marR="0" rtl="0" algn="r">
              <a:spcBef>
                <a:spcPts val="0"/>
              </a:spcBef>
              <a:buNone/>
              <a:defRPr b="0" i="0" sz="1200" u="none" cap="none" strike="noStrike">
                <a:solidFill>
                  <a:srgbClr val="EDEDED"/>
                </a:solidFill>
                <a:latin typeface="Corbel"/>
                <a:ea typeface="Corbel"/>
                <a:cs typeface="Corbel"/>
                <a:sym typeface="Corbel"/>
              </a:defRPr>
            </a:lvl3pPr>
            <a:lvl4pPr indent="0" lvl="3" marL="0" marR="0" rtl="0" algn="r">
              <a:spcBef>
                <a:spcPts val="0"/>
              </a:spcBef>
              <a:buNone/>
              <a:defRPr b="0" i="0" sz="1200" u="none" cap="none" strike="noStrike">
                <a:solidFill>
                  <a:srgbClr val="EDEDED"/>
                </a:solidFill>
                <a:latin typeface="Corbel"/>
                <a:ea typeface="Corbel"/>
                <a:cs typeface="Corbel"/>
                <a:sym typeface="Corbel"/>
              </a:defRPr>
            </a:lvl4pPr>
            <a:lvl5pPr indent="0" lvl="4" marL="0" marR="0" rtl="0" algn="r">
              <a:spcBef>
                <a:spcPts val="0"/>
              </a:spcBef>
              <a:buNone/>
              <a:defRPr b="0" i="0" sz="1200" u="none" cap="none" strike="noStrike">
                <a:solidFill>
                  <a:srgbClr val="EDEDED"/>
                </a:solidFill>
                <a:latin typeface="Corbel"/>
                <a:ea typeface="Corbel"/>
                <a:cs typeface="Corbel"/>
                <a:sym typeface="Corbel"/>
              </a:defRPr>
            </a:lvl5pPr>
            <a:lvl6pPr indent="0" lvl="5" marL="0" marR="0" rtl="0" algn="r">
              <a:spcBef>
                <a:spcPts val="0"/>
              </a:spcBef>
              <a:buNone/>
              <a:defRPr b="0" i="0" sz="1200" u="none" cap="none" strike="noStrike">
                <a:solidFill>
                  <a:srgbClr val="EDEDED"/>
                </a:solidFill>
                <a:latin typeface="Corbel"/>
                <a:ea typeface="Corbel"/>
                <a:cs typeface="Corbel"/>
                <a:sym typeface="Corbel"/>
              </a:defRPr>
            </a:lvl6pPr>
            <a:lvl7pPr indent="0" lvl="6" marL="0" marR="0" rtl="0" algn="r">
              <a:spcBef>
                <a:spcPts val="0"/>
              </a:spcBef>
              <a:buNone/>
              <a:defRPr b="0" i="0" sz="1200" u="none" cap="none" strike="noStrike">
                <a:solidFill>
                  <a:srgbClr val="EDEDED"/>
                </a:solidFill>
                <a:latin typeface="Corbel"/>
                <a:ea typeface="Corbel"/>
                <a:cs typeface="Corbel"/>
                <a:sym typeface="Corbel"/>
              </a:defRPr>
            </a:lvl7pPr>
            <a:lvl8pPr indent="0" lvl="7" marL="0" marR="0" rtl="0" algn="r">
              <a:spcBef>
                <a:spcPts val="0"/>
              </a:spcBef>
              <a:buNone/>
              <a:defRPr b="0" i="0" sz="1200" u="none" cap="none" strike="noStrike">
                <a:solidFill>
                  <a:srgbClr val="EDEDED"/>
                </a:solidFill>
                <a:latin typeface="Corbel"/>
                <a:ea typeface="Corbel"/>
                <a:cs typeface="Corbel"/>
                <a:sym typeface="Corbel"/>
              </a:defRPr>
            </a:lvl8pPr>
            <a:lvl9pPr indent="0" lvl="8" marL="0" marR="0" rtl="0" algn="r">
              <a:spcBef>
                <a:spcPts val="0"/>
              </a:spcBef>
              <a:buNone/>
              <a:defRPr b="0" i="0" sz="1200" u="none" cap="none" strike="noStrike">
                <a:solidFill>
                  <a:srgbClr val="EDEDED"/>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mailto:GeneralChairman@lunarrendezvousfestival.org"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jp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9.png"/><Relationship Id="rId7"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1"/>
          <p:cNvSpPr txBox="1"/>
          <p:nvPr>
            <p:ph type="ctrTitle"/>
          </p:nvPr>
        </p:nvSpPr>
        <p:spPr>
          <a:xfrm>
            <a:off x="276837" y="4464028"/>
            <a:ext cx="11076963" cy="164149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90000"/>
              </a:lnSpc>
              <a:spcBef>
                <a:spcPts val="0"/>
              </a:spcBef>
              <a:spcAft>
                <a:spcPts val="0"/>
              </a:spcAft>
              <a:buClr>
                <a:schemeClr val="lt2"/>
              </a:buClr>
              <a:buSzPct val="131506"/>
              <a:buFont typeface="Century Gothic"/>
              <a:buNone/>
            </a:pPr>
            <a:r>
              <a:rPr i="1" lang="en-US">
                <a:solidFill>
                  <a:schemeClr val="lt2"/>
                </a:solidFill>
                <a:latin typeface="Century Gothic"/>
                <a:ea typeface="Century Gothic"/>
                <a:cs typeface="Century Gothic"/>
                <a:sym typeface="Century Gothic"/>
              </a:rPr>
              <a:t>Information Meeting</a:t>
            </a:r>
            <a:br>
              <a:rPr lang="en-US"/>
            </a:br>
            <a:endParaRPr sz="7300"/>
          </a:p>
        </p:txBody>
      </p:sp>
      <p:sp>
        <p:nvSpPr>
          <p:cNvPr id="138" name="Google Shape;138;p1"/>
          <p:cNvSpPr txBox="1"/>
          <p:nvPr>
            <p:ph idx="1" type="subTitle"/>
          </p:nvPr>
        </p:nvSpPr>
        <p:spPr>
          <a:xfrm>
            <a:off x="1142998" y="3710003"/>
            <a:ext cx="9144000" cy="75402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2"/>
              </a:buClr>
              <a:buSzPts val="7200"/>
              <a:buNone/>
            </a:pPr>
            <a:r>
              <a:rPr i="1" lang="en-US" sz="7200">
                <a:latin typeface="Century Gothic"/>
                <a:ea typeface="Century Gothic"/>
                <a:cs typeface="Century Gothic"/>
                <a:sym typeface="Century Gothic"/>
              </a:rPr>
              <a:t>2026</a:t>
            </a:r>
            <a:endParaRPr/>
          </a:p>
        </p:txBody>
      </p:sp>
      <p:pic>
        <p:nvPicPr>
          <p:cNvPr id="139" name="Google Shape;139;p1"/>
          <p:cNvPicPr preferRelativeResize="0"/>
          <p:nvPr/>
        </p:nvPicPr>
        <p:blipFill rotWithShape="1">
          <a:blip r:embed="rId3">
            <a:alphaModFix/>
          </a:blip>
          <a:srcRect b="0" l="0" r="0" t="0"/>
          <a:stretch/>
        </p:blipFill>
        <p:spPr>
          <a:xfrm>
            <a:off x="0" y="0"/>
            <a:ext cx="12192000" cy="264899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0"/>
          <p:cNvSpPr txBox="1"/>
          <p:nvPr>
            <p:ph type="title"/>
          </p:nvPr>
        </p:nvSpPr>
        <p:spPr>
          <a:xfrm>
            <a:off x="838200" y="365125"/>
            <a:ext cx="10515600" cy="94021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EDEDED"/>
              </a:buClr>
              <a:buSzPts val="5400"/>
              <a:buFont typeface="Century Gothic"/>
              <a:buNone/>
            </a:pPr>
            <a:r>
              <a:rPr lang="en-US">
                <a:latin typeface="Century Gothic"/>
                <a:ea typeface="Century Gothic"/>
                <a:cs typeface="Century Gothic"/>
                <a:sym typeface="Century Gothic"/>
              </a:rPr>
              <a:t>Expenses </a:t>
            </a:r>
            <a:r>
              <a:rPr lang="en-US" sz="2700">
                <a:latin typeface="Century Gothic"/>
                <a:ea typeface="Century Gothic"/>
                <a:cs typeface="Century Gothic"/>
                <a:sym typeface="Century Gothic"/>
              </a:rPr>
              <a:t>“</a:t>
            </a:r>
            <a:r>
              <a:rPr i="1" lang="en-US" sz="2700">
                <a:latin typeface="Century Gothic"/>
                <a:ea typeface="Century Gothic"/>
                <a:cs typeface="Century Gothic"/>
                <a:sym typeface="Century Gothic"/>
              </a:rPr>
              <a:t>What should I expect financially?”</a:t>
            </a:r>
            <a:endParaRPr>
              <a:latin typeface="Century Gothic"/>
              <a:ea typeface="Century Gothic"/>
              <a:cs typeface="Century Gothic"/>
              <a:sym typeface="Century Gothic"/>
            </a:endParaRPr>
          </a:p>
        </p:txBody>
      </p:sp>
      <p:sp>
        <p:nvSpPr>
          <p:cNvPr id="205" name="Google Shape;205;p10"/>
          <p:cNvSpPr txBox="1"/>
          <p:nvPr/>
        </p:nvSpPr>
        <p:spPr>
          <a:xfrm>
            <a:off x="651163" y="1305342"/>
            <a:ext cx="1018309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2400">
                <a:solidFill>
                  <a:schemeClr val="lt1"/>
                </a:solidFill>
                <a:latin typeface="Century Gothic"/>
                <a:ea typeface="Century Gothic"/>
                <a:cs typeface="Century Gothic"/>
                <a:sym typeface="Century Gothic"/>
              </a:rPr>
              <a:t>Estimate of expenses, actual &amp; potential, for MANDATORY events. </a:t>
            </a:r>
            <a:endParaRPr/>
          </a:p>
        </p:txBody>
      </p:sp>
      <p:graphicFrame>
        <p:nvGraphicFramePr>
          <p:cNvPr id="206" name="Google Shape;206;p10"/>
          <p:cNvGraphicFramePr/>
          <p:nvPr/>
        </p:nvGraphicFramePr>
        <p:xfrm>
          <a:off x="248879" y="1858184"/>
          <a:ext cx="3000000" cy="3000000"/>
        </p:xfrm>
        <a:graphic>
          <a:graphicData uri="http://schemas.openxmlformats.org/drawingml/2006/table">
            <a:tbl>
              <a:tblPr bandRow="1" firstCol="1" firstRow="1">
                <a:noFill/>
                <a:tableStyleId>{BE287722-6E1E-42A7-B13C-769963ADBA3F}</a:tableStyleId>
              </a:tblPr>
              <a:tblGrid>
                <a:gridCol w="5847125"/>
                <a:gridCol w="5847125"/>
              </a:tblGrid>
              <a:tr h="404100">
                <a:tc>
                  <a:txBody>
                    <a:bodyPr/>
                    <a:lstStyle/>
                    <a:p>
                      <a:pPr indent="0" lvl="0" marL="0" marR="0" rtl="0" algn="l">
                        <a:spcBef>
                          <a:spcPts val="0"/>
                        </a:spcBef>
                        <a:spcAft>
                          <a:spcPts val="0"/>
                        </a:spcAft>
                        <a:buNone/>
                      </a:pPr>
                      <a:r>
                        <a:rPr b="0" lang="en-US" sz="1800" u="none" cap="none" strike="noStrike">
                          <a:solidFill>
                            <a:schemeClr val="dk1"/>
                          </a:solidFill>
                          <a:latin typeface="Century Gothic"/>
                          <a:ea typeface="Century Gothic"/>
                          <a:cs typeface="Century Gothic"/>
                          <a:sym typeface="Century Gothic"/>
                        </a:rPr>
                        <a:t>Court Application Fee</a:t>
                      </a:r>
                      <a:endParaRPr b="0" sz="1800" u="none" cap="none" strike="noStrike">
                        <a:solidFill>
                          <a:schemeClr val="dk1"/>
                        </a:solidFill>
                        <a:latin typeface="Century Gothic"/>
                        <a:ea typeface="Century Gothic"/>
                        <a:cs typeface="Century Gothic"/>
                        <a:sym typeface="Century Gothic"/>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lang="en-US" sz="1800" u="none" cap="none" strike="noStrike">
                          <a:solidFill>
                            <a:schemeClr val="dk1"/>
                          </a:solidFill>
                          <a:latin typeface="Century Gothic"/>
                          <a:ea typeface="Century Gothic"/>
                          <a:cs typeface="Century Gothic"/>
                          <a:sym typeface="Century Gothic"/>
                        </a:rPr>
                        <a:t>$ 30</a:t>
                      </a:r>
                      <a:endParaRPr b="0" sz="1800" u="none" cap="none" strike="noStrike">
                        <a:solidFill>
                          <a:schemeClr val="dk1"/>
                        </a:solidFill>
                        <a:latin typeface="Century Gothic"/>
                        <a:ea typeface="Century Gothic"/>
                        <a:cs typeface="Century Gothic"/>
                        <a:sym typeface="Century Gothic"/>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404100">
                <a:tc>
                  <a:txBody>
                    <a:bodyPr/>
                    <a:lstStyle/>
                    <a:p>
                      <a:pPr indent="0" lvl="0" marL="0" marR="0" rtl="0" algn="l">
                        <a:spcBef>
                          <a:spcPts val="0"/>
                        </a:spcBef>
                        <a:spcAft>
                          <a:spcPts val="0"/>
                        </a:spcAft>
                        <a:buNone/>
                      </a:pPr>
                      <a:r>
                        <a:rPr b="0" lang="en-US" sz="1800" u="none" cap="none" strike="noStrike">
                          <a:solidFill>
                            <a:schemeClr val="dk1"/>
                          </a:solidFill>
                          <a:latin typeface="Century Gothic"/>
                          <a:ea typeface="Century Gothic"/>
                          <a:cs typeface="Century Gothic"/>
                          <a:sym typeface="Century Gothic"/>
                        </a:rPr>
                        <a:t>Court Acceptance Fee</a:t>
                      </a:r>
                      <a:endParaRPr b="0" sz="1800" u="none" cap="none" strike="noStrike">
                        <a:solidFill>
                          <a:schemeClr val="dk1"/>
                        </a:solidFill>
                        <a:latin typeface="Century Gothic"/>
                        <a:ea typeface="Century Gothic"/>
                        <a:cs typeface="Century Gothic"/>
                        <a:sym typeface="Century Gothic"/>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lang="en-US" sz="1800" u="none" cap="none" strike="noStrike">
                          <a:solidFill>
                            <a:schemeClr val="dk1"/>
                          </a:solidFill>
                          <a:latin typeface="Century Gothic"/>
                          <a:ea typeface="Century Gothic"/>
                          <a:cs typeface="Century Gothic"/>
                          <a:sym typeface="Century Gothic"/>
                        </a:rPr>
                        <a:t>$150</a:t>
                      </a:r>
                      <a:endParaRPr b="0" sz="1800" u="none" cap="none" strike="noStrike">
                        <a:solidFill>
                          <a:schemeClr val="dk1"/>
                        </a:solidFill>
                        <a:latin typeface="Century Gothic"/>
                        <a:ea typeface="Century Gothic"/>
                        <a:cs typeface="Century Gothic"/>
                        <a:sym typeface="Century Gothic"/>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404100">
                <a:tc>
                  <a:txBody>
                    <a:bodyPr/>
                    <a:lstStyle/>
                    <a:p>
                      <a:pPr indent="0" lvl="0" marL="0" marR="0" rtl="0" algn="l">
                        <a:spcBef>
                          <a:spcPts val="0"/>
                        </a:spcBef>
                        <a:spcAft>
                          <a:spcPts val="0"/>
                        </a:spcAft>
                        <a:buNone/>
                      </a:pPr>
                      <a:r>
                        <a:rPr b="0" lang="en-US" sz="1800" u="none" cap="none" strike="noStrike">
                          <a:solidFill>
                            <a:schemeClr val="dk1"/>
                          </a:solidFill>
                          <a:latin typeface="Century Gothic"/>
                          <a:ea typeface="Century Gothic"/>
                          <a:cs typeface="Century Gothic"/>
                          <a:sym typeface="Century Gothic"/>
                        </a:rPr>
                        <a:t>Sunset Service</a:t>
                      </a:r>
                      <a:endParaRPr b="0" sz="1800" u="none" cap="none" strike="noStrike">
                        <a:solidFill>
                          <a:schemeClr val="dk1"/>
                        </a:solidFill>
                        <a:latin typeface="Century Gothic"/>
                        <a:ea typeface="Century Gothic"/>
                        <a:cs typeface="Century Gothic"/>
                        <a:sym typeface="Century Gothic"/>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lang="en-US" sz="1800" u="none" cap="none" strike="noStrike">
                          <a:solidFill>
                            <a:schemeClr val="dk1"/>
                          </a:solidFill>
                          <a:latin typeface="Century Gothic"/>
                          <a:ea typeface="Century Gothic"/>
                          <a:cs typeface="Century Gothic"/>
                          <a:sym typeface="Century Gothic"/>
                        </a:rPr>
                        <a:t>No tickets, just your personal attire expenses.</a:t>
                      </a:r>
                      <a:endParaRPr b="0" sz="1800" u="none" cap="none" strike="noStrike">
                        <a:solidFill>
                          <a:schemeClr val="dk1"/>
                        </a:solidFill>
                        <a:latin typeface="Century Gothic"/>
                        <a:ea typeface="Century Gothic"/>
                        <a:cs typeface="Century Gothic"/>
                        <a:sym typeface="Century Gothic"/>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404100">
                <a:tc>
                  <a:txBody>
                    <a:bodyPr/>
                    <a:lstStyle/>
                    <a:p>
                      <a:pPr indent="0" lvl="0" marL="0" marR="0" rtl="0" algn="l">
                        <a:spcBef>
                          <a:spcPts val="0"/>
                        </a:spcBef>
                        <a:spcAft>
                          <a:spcPts val="0"/>
                        </a:spcAft>
                        <a:buNone/>
                      </a:pPr>
                      <a:r>
                        <a:rPr b="0" lang="en-US" sz="1800" u="none" cap="none" strike="noStrike">
                          <a:solidFill>
                            <a:schemeClr val="dk1"/>
                          </a:solidFill>
                          <a:latin typeface="Century Gothic"/>
                          <a:ea typeface="Century Gothic"/>
                          <a:cs typeface="Century Gothic"/>
                          <a:sym typeface="Century Gothic"/>
                        </a:rPr>
                        <a:t>Fashion Show Ticket (Big Court Member)</a:t>
                      </a:r>
                      <a:endParaRPr b="0" sz="1800" u="none" cap="none" strike="noStrike">
                        <a:solidFill>
                          <a:schemeClr val="dk1"/>
                        </a:solidFill>
                        <a:latin typeface="Century Gothic"/>
                        <a:ea typeface="Century Gothic"/>
                        <a:cs typeface="Century Gothic"/>
                        <a:sym typeface="Century Gothic"/>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lang="en-US" sz="1800" u="none" cap="none" strike="noStrike">
                          <a:solidFill>
                            <a:schemeClr val="dk1"/>
                          </a:solidFill>
                          <a:latin typeface="Century Gothic"/>
                          <a:ea typeface="Century Gothic"/>
                          <a:cs typeface="Century Gothic"/>
                          <a:sym typeface="Century Gothic"/>
                        </a:rPr>
                        <a:t>Covered by Sponsor Fees</a:t>
                      </a:r>
                      <a:endParaRPr b="0" sz="1800" u="none" cap="none" strike="noStrike">
                        <a:solidFill>
                          <a:schemeClr val="dk1"/>
                        </a:solidFill>
                        <a:latin typeface="Century Gothic"/>
                        <a:ea typeface="Century Gothic"/>
                        <a:cs typeface="Century Gothic"/>
                        <a:sym typeface="Century Gothic"/>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404100">
                <a:tc>
                  <a:txBody>
                    <a:bodyPr/>
                    <a:lstStyle/>
                    <a:p>
                      <a:pPr indent="0" lvl="0" marL="0" marR="0" rtl="0" algn="l">
                        <a:spcBef>
                          <a:spcPts val="0"/>
                        </a:spcBef>
                        <a:spcAft>
                          <a:spcPts val="0"/>
                        </a:spcAft>
                        <a:buNone/>
                      </a:pPr>
                      <a:r>
                        <a:rPr b="0" lang="en-US" sz="1800" u="none" cap="none" strike="noStrike">
                          <a:solidFill>
                            <a:schemeClr val="dk1"/>
                          </a:solidFill>
                          <a:latin typeface="Century Gothic"/>
                          <a:ea typeface="Century Gothic"/>
                          <a:cs typeface="Century Gothic"/>
                          <a:sym typeface="Century Gothic"/>
                        </a:rPr>
                        <a:t>Fashion Show Tickets (Other family/friends)</a:t>
                      </a:r>
                      <a:endParaRPr b="0" sz="1800" u="none" cap="none" strike="noStrike">
                        <a:solidFill>
                          <a:schemeClr val="dk1"/>
                        </a:solidFill>
                        <a:latin typeface="Century Gothic"/>
                        <a:ea typeface="Century Gothic"/>
                        <a:cs typeface="Century Gothic"/>
                        <a:sym typeface="Century Gothic"/>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lang="en-US" sz="1800" u="none" cap="none" strike="noStrike">
                          <a:solidFill>
                            <a:schemeClr val="dk1"/>
                          </a:solidFill>
                          <a:latin typeface="Century Gothic"/>
                          <a:ea typeface="Century Gothic"/>
                          <a:cs typeface="Century Gothic"/>
                          <a:sym typeface="Century Gothic"/>
                        </a:rPr>
                        <a:t>$125-$200 per person (depends on seat)</a:t>
                      </a:r>
                      <a:endParaRPr b="0" sz="1800" u="none" cap="none" strike="noStrike">
                        <a:solidFill>
                          <a:schemeClr val="dk1"/>
                        </a:solidFill>
                        <a:latin typeface="Century Gothic"/>
                        <a:ea typeface="Century Gothic"/>
                        <a:cs typeface="Century Gothic"/>
                        <a:sym typeface="Century Gothic"/>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404100">
                <a:tc>
                  <a:txBody>
                    <a:bodyPr/>
                    <a:lstStyle/>
                    <a:p>
                      <a:pPr indent="0" lvl="0" marL="0" marR="0" rtl="0" algn="l">
                        <a:spcBef>
                          <a:spcPts val="0"/>
                        </a:spcBef>
                        <a:spcAft>
                          <a:spcPts val="0"/>
                        </a:spcAft>
                        <a:buNone/>
                      </a:pPr>
                      <a:r>
                        <a:rPr b="0" lang="en-US" sz="1800" u="none" cap="none" strike="noStrike">
                          <a:solidFill>
                            <a:schemeClr val="dk1"/>
                          </a:solidFill>
                          <a:latin typeface="Century Gothic"/>
                          <a:ea typeface="Century Gothic"/>
                          <a:cs typeface="Century Gothic"/>
                          <a:sym typeface="Century Gothic"/>
                        </a:rPr>
                        <a:t>Fashion Show Attire* (Court Member)</a:t>
                      </a:r>
                      <a:endParaRPr b="0" sz="1800" u="none" cap="none" strike="noStrike">
                        <a:solidFill>
                          <a:schemeClr val="dk1"/>
                        </a:solidFill>
                        <a:latin typeface="Century Gothic"/>
                        <a:ea typeface="Century Gothic"/>
                        <a:cs typeface="Century Gothic"/>
                        <a:sym typeface="Century Gothic"/>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lang="en-US" sz="1800" u="none" cap="none" strike="noStrike">
                          <a:solidFill>
                            <a:schemeClr val="dk1"/>
                          </a:solidFill>
                          <a:latin typeface="Century Gothic"/>
                          <a:ea typeface="Century Gothic"/>
                          <a:cs typeface="Century Gothic"/>
                          <a:sym typeface="Century Gothic"/>
                        </a:rPr>
                        <a:t>$200-$500 (*depends on your budget)</a:t>
                      </a:r>
                      <a:endParaRPr b="0" sz="1800" u="none" cap="none" strike="noStrike">
                        <a:solidFill>
                          <a:schemeClr val="dk1"/>
                        </a:solidFill>
                        <a:latin typeface="Century Gothic"/>
                        <a:ea typeface="Century Gothic"/>
                        <a:cs typeface="Century Gothic"/>
                        <a:sym typeface="Century Gothic"/>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404100">
                <a:tc>
                  <a:txBody>
                    <a:bodyPr/>
                    <a:lstStyle/>
                    <a:p>
                      <a:pPr indent="0" lvl="0" marL="0" marR="0" rtl="0" algn="l">
                        <a:spcBef>
                          <a:spcPts val="0"/>
                        </a:spcBef>
                        <a:spcAft>
                          <a:spcPts val="0"/>
                        </a:spcAft>
                        <a:buNone/>
                      </a:pPr>
                      <a:r>
                        <a:rPr b="0" lang="en-US" sz="1800" u="none" cap="none" strike="noStrike">
                          <a:solidFill>
                            <a:schemeClr val="dk1"/>
                          </a:solidFill>
                          <a:latin typeface="Century Gothic"/>
                          <a:ea typeface="Century Gothic"/>
                          <a:cs typeface="Century Gothic"/>
                          <a:sym typeface="Century Gothic"/>
                        </a:rPr>
                        <a:t>Fashion Show Attire* (Mother)</a:t>
                      </a:r>
                      <a:endParaRPr b="0" sz="1800" u="none" cap="none" strike="noStrike">
                        <a:solidFill>
                          <a:schemeClr val="dk1"/>
                        </a:solidFill>
                        <a:latin typeface="Century Gothic"/>
                        <a:ea typeface="Century Gothic"/>
                        <a:cs typeface="Century Gothic"/>
                        <a:sym typeface="Century Gothic"/>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lang="en-US" sz="1800" u="none" cap="none" strike="noStrike">
                          <a:solidFill>
                            <a:schemeClr val="dk1"/>
                          </a:solidFill>
                          <a:latin typeface="Century Gothic"/>
                          <a:ea typeface="Century Gothic"/>
                          <a:cs typeface="Century Gothic"/>
                          <a:sym typeface="Century Gothic"/>
                        </a:rPr>
                        <a:t>$200 (*depends on your budget)</a:t>
                      </a:r>
                      <a:endParaRPr b="0" sz="1800" u="none" cap="none" strike="noStrike">
                        <a:solidFill>
                          <a:schemeClr val="dk1"/>
                        </a:solidFill>
                        <a:latin typeface="Century Gothic"/>
                        <a:ea typeface="Century Gothic"/>
                        <a:cs typeface="Century Gothic"/>
                        <a:sym typeface="Century Gothic"/>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404100">
                <a:tc>
                  <a:txBody>
                    <a:bodyPr/>
                    <a:lstStyle/>
                    <a:p>
                      <a:pPr indent="0" lvl="0" marL="0" marR="0" rtl="0" algn="l">
                        <a:spcBef>
                          <a:spcPts val="0"/>
                        </a:spcBef>
                        <a:spcAft>
                          <a:spcPts val="0"/>
                        </a:spcAft>
                        <a:buNone/>
                      </a:pPr>
                      <a:r>
                        <a:rPr b="0" lang="en-US" sz="1800" u="none" cap="none" strike="noStrike">
                          <a:solidFill>
                            <a:schemeClr val="dk1"/>
                          </a:solidFill>
                          <a:latin typeface="Century Gothic"/>
                          <a:ea typeface="Century Gothic"/>
                          <a:cs typeface="Century Gothic"/>
                          <a:sym typeface="Century Gothic"/>
                        </a:rPr>
                        <a:t>Coronation Ball Ticket (Big Court Member)</a:t>
                      </a:r>
                      <a:endParaRPr b="0" sz="1800" u="none" cap="none" strike="noStrike">
                        <a:solidFill>
                          <a:schemeClr val="dk1"/>
                        </a:solidFill>
                        <a:latin typeface="Century Gothic"/>
                        <a:ea typeface="Century Gothic"/>
                        <a:cs typeface="Century Gothic"/>
                        <a:sym typeface="Century Gothic"/>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lang="en-US" sz="1800" u="none" cap="none" strike="noStrike">
                          <a:solidFill>
                            <a:schemeClr val="dk1"/>
                          </a:solidFill>
                          <a:latin typeface="Century Gothic"/>
                          <a:ea typeface="Century Gothic"/>
                          <a:cs typeface="Century Gothic"/>
                          <a:sym typeface="Century Gothic"/>
                        </a:rPr>
                        <a:t>Covered by Sponsor Fees</a:t>
                      </a:r>
                      <a:endParaRPr b="0" sz="1800" u="none" cap="none" strike="noStrike">
                        <a:solidFill>
                          <a:schemeClr val="dk1"/>
                        </a:solidFill>
                        <a:latin typeface="Century Gothic"/>
                        <a:ea typeface="Century Gothic"/>
                        <a:cs typeface="Century Gothic"/>
                        <a:sym typeface="Century Gothic"/>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404100">
                <a:tc>
                  <a:txBody>
                    <a:bodyPr/>
                    <a:lstStyle/>
                    <a:p>
                      <a:pPr indent="0" lvl="0" marL="0" marR="0" rtl="0" algn="l">
                        <a:spcBef>
                          <a:spcPts val="0"/>
                        </a:spcBef>
                        <a:spcAft>
                          <a:spcPts val="0"/>
                        </a:spcAft>
                        <a:buNone/>
                      </a:pPr>
                      <a:r>
                        <a:rPr b="0" lang="en-US" sz="1800" u="none" cap="none" strike="noStrike">
                          <a:solidFill>
                            <a:schemeClr val="dk1"/>
                          </a:solidFill>
                          <a:latin typeface="Century Gothic"/>
                          <a:ea typeface="Century Gothic"/>
                          <a:cs typeface="Century Gothic"/>
                          <a:sym typeface="Century Gothic"/>
                        </a:rPr>
                        <a:t>Coronation Ball Ticket (Other family/friends)</a:t>
                      </a:r>
                      <a:endParaRPr b="0" sz="1800" u="none" cap="none" strike="noStrike">
                        <a:solidFill>
                          <a:schemeClr val="dk1"/>
                        </a:solidFill>
                        <a:latin typeface="Century Gothic"/>
                        <a:ea typeface="Century Gothic"/>
                        <a:cs typeface="Century Gothic"/>
                        <a:sym typeface="Century Gothic"/>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lang="en-US" sz="1800" u="none" cap="none" strike="noStrike">
                          <a:solidFill>
                            <a:schemeClr val="dk1"/>
                          </a:solidFill>
                          <a:latin typeface="Century Gothic"/>
                          <a:ea typeface="Century Gothic"/>
                          <a:cs typeface="Century Gothic"/>
                          <a:sym typeface="Century Gothic"/>
                        </a:rPr>
                        <a:t>$175 per person (tables available as well)</a:t>
                      </a:r>
                      <a:endParaRPr b="0" sz="1800" u="none" cap="none" strike="noStrike">
                        <a:solidFill>
                          <a:schemeClr val="dk1"/>
                        </a:solidFill>
                        <a:latin typeface="Century Gothic"/>
                        <a:ea typeface="Century Gothic"/>
                        <a:cs typeface="Century Gothic"/>
                        <a:sym typeface="Century Gothic"/>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404100">
                <a:tc>
                  <a:txBody>
                    <a:bodyPr/>
                    <a:lstStyle/>
                    <a:p>
                      <a:pPr indent="0" lvl="0" marL="0" marR="0" rtl="0" algn="l">
                        <a:spcBef>
                          <a:spcPts val="0"/>
                        </a:spcBef>
                        <a:spcAft>
                          <a:spcPts val="0"/>
                        </a:spcAft>
                        <a:buNone/>
                      </a:pPr>
                      <a:r>
                        <a:rPr b="0" lang="en-US" sz="1800" u="none" cap="none" strike="noStrike">
                          <a:solidFill>
                            <a:schemeClr val="dk1"/>
                          </a:solidFill>
                          <a:latin typeface="Century Gothic"/>
                          <a:ea typeface="Century Gothic"/>
                          <a:cs typeface="Century Gothic"/>
                          <a:sym typeface="Century Gothic"/>
                        </a:rPr>
                        <a:t>Court Member (Princess) Ball Attire* </a:t>
                      </a:r>
                      <a:endParaRPr b="0" sz="1800" u="none" cap="none" strike="noStrike">
                        <a:solidFill>
                          <a:schemeClr val="dk1"/>
                        </a:solidFill>
                        <a:latin typeface="Century Gothic"/>
                        <a:ea typeface="Century Gothic"/>
                        <a:cs typeface="Century Gothic"/>
                        <a:sym typeface="Century Gothic"/>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lang="en-US" sz="1800" u="none" cap="none" strike="noStrike">
                          <a:solidFill>
                            <a:schemeClr val="dk1"/>
                          </a:solidFill>
                          <a:latin typeface="Century Gothic"/>
                          <a:ea typeface="Century Gothic"/>
                          <a:cs typeface="Century Gothic"/>
                          <a:sym typeface="Century Gothic"/>
                        </a:rPr>
                        <a:t>$500 and up (*depends on your budget)</a:t>
                      </a:r>
                      <a:endParaRPr b="0" sz="1800" u="none" cap="none" strike="noStrike">
                        <a:solidFill>
                          <a:schemeClr val="dk1"/>
                        </a:solidFill>
                        <a:latin typeface="Century Gothic"/>
                        <a:ea typeface="Century Gothic"/>
                        <a:cs typeface="Century Gothic"/>
                        <a:sym typeface="Century Gothic"/>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404100">
                <a:tc>
                  <a:txBody>
                    <a:bodyPr/>
                    <a:lstStyle/>
                    <a:p>
                      <a:pPr indent="0" lvl="0" marL="0" marR="0" rtl="0" algn="l">
                        <a:spcBef>
                          <a:spcPts val="0"/>
                        </a:spcBef>
                        <a:spcAft>
                          <a:spcPts val="0"/>
                        </a:spcAft>
                        <a:buNone/>
                      </a:pPr>
                      <a:r>
                        <a:rPr b="0" lang="en-US" sz="1800" u="none" cap="none" strike="noStrike">
                          <a:solidFill>
                            <a:schemeClr val="dk1"/>
                          </a:solidFill>
                          <a:latin typeface="Century Gothic"/>
                          <a:ea typeface="Century Gothic"/>
                          <a:cs typeface="Century Gothic"/>
                          <a:sym typeface="Century Gothic"/>
                        </a:rPr>
                        <a:t>Court Member (Lieutenant) Ball Attire*</a:t>
                      </a:r>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0" lang="en-US" sz="1800" u="none" cap="none" strike="noStrike">
                          <a:solidFill>
                            <a:schemeClr val="dk1"/>
                          </a:solidFill>
                          <a:latin typeface="Century Gothic"/>
                          <a:ea typeface="Century Gothic"/>
                          <a:cs typeface="Century Gothic"/>
                          <a:sym typeface="Century Gothic"/>
                        </a:rPr>
                        <a:t>$150 and up</a:t>
                      </a:r>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404100">
                <a:tc>
                  <a:txBody>
                    <a:bodyPr/>
                    <a:lstStyle/>
                    <a:p>
                      <a:pPr indent="0" lvl="0" marL="0" marR="0" rtl="0" algn="l">
                        <a:lnSpc>
                          <a:spcPct val="100000"/>
                        </a:lnSpc>
                        <a:spcBef>
                          <a:spcPts val="0"/>
                        </a:spcBef>
                        <a:spcAft>
                          <a:spcPts val="0"/>
                        </a:spcAft>
                        <a:buClr>
                          <a:schemeClr val="dk1"/>
                        </a:buClr>
                        <a:buSzPts val="1800"/>
                        <a:buFont typeface="Century Gothic"/>
                        <a:buNone/>
                      </a:pPr>
                      <a:r>
                        <a:rPr b="0" lang="en-US" sz="1800" u="none" cap="none" strike="noStrike">
                          <a:solidFill>
                            <a:schemeClr val="dk1"/>
                          </a:solidFill>
                          <a:latin typeface="Century Gothic"/>
                          <a:ea typeface="Century Gothic"/>
                          <a:cs typeface="Century Gothic"/>
                          <a:sym typeface="Century Gothic"/>
                        </a:rPr>
                        <a:t>Family Member Ball Attire*</a:t>
                      </a:r>
                      <a:endParaRPr b="0" sz="1800" u="none" cap="none" strike="noStrike">
                        <a:solidFill>
                          <a:schemeClr val="dk1"/>
                        </a:solidFill>
                        <a:latin typeface="Century Gothic"/>
                        <a:ea typeface="Century Gothic"/>
                        <a:cs typeface="Century Gothic"/>
                        <a:sym typeface="Century Gothic"/>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800"/>
                        <a:buFont typeface="Century Gothic"/>
                        <a:buNone/>
                      </a:pPr>
                      <a:r>
                        <a:rPr b="0" lang="en-US" sz="1800" u="none" cap="none" strike="noStrike">
                          <a:solidFill>
                            <a:schemeClr val="dk1"/>
                          </a:solidFill>
                          <a:latin typeface="Century Gothic"/>
                          <a:ea typeface="Century Gothic"/>
                          <a:cs typeface="Century Gothic"/>
                          <a:sym typeface="Century Gothic"/>
                        </a:rPr>
                        <a:t>$200-$500 (*depends on your budget)</a:t>
                      </a:r>
                      <a:endParaRPr b="0" sz="1800" u="none" cap="none" strike="noStrike">
                        <a:solidFill>
                          <a:schemeClr val="dk1"/>
                        </a:solidFill>
                        <a:latin typeface="Century Gothic"/>
                        <a:ea typeface="Century Gothic"/>
                        <a:cs typeface="Century Gothic"/>
                        <a:sym typeface="Century Gothic"/>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1"/>
          <p:cNvSpPr txBox="1"/>
          <p:nvPr>
            <p:ph type="title"/>
          </p:nvPr>
        </p:nvSpPr>
        <p:spPr>
          <a:xfrm>
            <a:off x="838199" y="38593"/>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EDEDED"/>
              </a:buClr>
              <a:buSzPts val="5400"/>
              <a:buFont typeface="Corbel"/>
              <a:buNone/>
            </a:pPr>
            <a:r>
              <a:rPr lang="en-US"/>
              <a:t>Acceptances:  </a:t>
            </a:r>
            <a:r>
              <a:rPr lang="en-US" sz="2000"/>
              <a:t>“I’ve been selected to the </a:t>
            </a:r>
            <a:r>
              <a:rPr lang="en-US" sz="2000"/>
              <a:t>2026</a:t>
            </a:r>
            <a:r>
              <a:rPr lang="en-US" sz="2000"/>
              <a:t> LRF Court, what now?”</a:t>
            </a:r>
            <a:endParaRPr/>
          </a:p>
        </p:txBody>
      </p:sp>
      <p:sp>
        <p:nvSpPr>
          <p:cNvPr id="212" name="Google Shape;212;p11"/>
          <p:cNvSpPr txBox="1"/>
          <p:nvPr/>
        </p:nvSpPr>
        <p:spPr>
          <a:xfrm>
            <a:off x="1005056" y="1136332"/>
            <a:ext cx="10183200" cy="44283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15000"/>
              </a:lnSpc>
              <a:spcBef>
                <a:spcPts val="0"/>
              </a:spcBef>
              <a:spcAft>
                <a:spcPts val="0"/>
              </a:spcAft>
              <a:buClr>
                <a:schemeClr val="lt1"/>
              </a:buClr>
              <a:buSzPts val="1800"/>
              <a:buFont typeface="Arial"/>
              <a:buChar char="•"/>
            </a:pPr>
            <a:r>
              <a:rPr lang="en-US" sz="1800">
                <a:solidFill>
                  <a:schemeClr val="lt1"/>
                </a:solidFill>
                <a:latin typeface="Century Gothic"/>
                <a:ea typeface="Century Gothic"/>
                <a:cs typeface="Century Gothic"/>
                <a:sym typeface="Century Gothic"/>
              </a:rPr>
              <a:t>Once contacted, if you are selected to serve on the </a:t>
            </a:r>
            <a:r>
              <a:rPr lang="en-US" sz="1800">
                <a:solidFill>
                  <a:schemeClr val="lt1"/>
                </a:solidFill>
                <a:latin typeface="Century Gothic"/>
                <a:ea typeface="Century Gothic"/>
                <a:cs typeface="Century Gothic"/>
                <a:sym typeface="Century Gothic"/>
              </a:rPr>
              <a:t>2026</a:t>
            </a:r>
            <a:r>
              <a:rPr lang="en-US" sz="1800">
                <a:solidFill>
                  <a:schemeClr val="lt1"/>
                </a:solidFill>
                <a:latin typeface="Century Gothic"/>
                <a:ea typeface="Century Gothic"/>
                <a:cs typeface="Century Gothic"/>
                <a:sym typeface="Century Gothic"/>
              </a:rPr>
              <a:t> Court, you must complete a Court Response Form, found on our website, under the </a:t>
            </a:r>
            <a:r>
              <a:rPr b="1" lang="en-US" sz="1800">
                <a:solidFill>
                  <a:schemeClr val="lt1"/>
                </a:solidFill>
                <a:latin typeface="Century Gothic"/>
                <a:ea typeface="Century Gothic"/>
                <a:cs typeface="Century Gothic"/>
                <a:sym typeface="Century Gothic"/>
              </a:rPr>
              <a:t>Court</a:t>
            </a:r>
            <a:r>
              <a:rPr lang="en-US" sz="1800">
                <a:solidFill>
                  <a:schemeClr val="lt1"/>
                </a:solidFill>
                <a:latin typeface="Century Gothic"/>
                <a:ea typeface="Century Gothic"/>
                <a:cs typeface="Century Gothic"/>
                <a:sym typeface="Century Gothic"/>
              </a:rPr>
              <a:t> tab.</a:t>
            </a:r>
            <a:endParaRPr/>
          </a:p>
          <a:p>
            <a:pPr indent="-171450" lvl="0" marL="285750" marR="0" rtl="0" algn="l">
              <a:lnSpc>
                <a:spcPct val="115000"/>
              </a:lnSpc>
              <a:spcBef>
                <a:spcPts val="0"/>
              </a:spcBef>
              <a:spcAft>
                <a:spcPts val="0"/>
              </a:spcAft>
              <a:buClr>
                <a:schemeClr val="lt1"/>
              </a:buClr>
              <a:buSzPts val="1800"/>
              <a:buFont typeface="Arial"/>
              <a:buNone/>
            </a:pPr>
            <a:r>
              <a:t/>
            </a:r>
            <a:endParaRPr sz="1800">
              <a:solidFill>
                <a:schemeClr val="lt1"/>
              </a:solidFill>
              <a:latin typeface="Century Gothic"/>
              <a:ea typeface="Century Gothic"/>
              <a:cs typeface="Century Gothic"/>
              <a:sym typeface="Century Gothic"/>
            </a:endParaRPr>
          </a:p>
          <a:p>
            <a:pPr indent="-285750" lvl="0" marL="285750" marR="0" rtl="0" algn="l">
              <a:lnSpc>
                <a:spcPct val="115000"/>
              </a:lnSpc>
              <a:spcBef>
                <a:spcPts val="0"/>
              </a:spcBef>
              <a:spcAft>
                <a:spcPts val="0"/>
              </a:spcAft>
              <a:buClr>
                <a:schemeClr val="lt1"/>
              </a:buClr>
              <a:buSzPts val="1800"/>
              <a:buFont typeface="Arial"/>
              <a:buChar char="•"/>
            </a:pPr>
            <a:r>
              <a:rPr lang="en-US" sz="1800">
                <a:solidFill>
                  <a:schemeClr val="lt1"/>
                </a:solidFill>
                <a:latin typeface="Century Gothic"/>
                <a:ea typeface="Century Gothic"/>
                <a:cs typeface="Century Gothic"/>
                <a:sym typeface="Century Gothic"/>
              </a:rPr>
              <a:t>ALL SELECTED Court members MUST complete the Court Response Form and either ACCEPT or DECLINE.  </a:t>
            </a:r>
            <a:endParaRPr/>
          </a:p>
          <a:p>
            <a:pPr indent="0" lvl="0" marL="0" marR="0" rtl="0" algn="l">
              <a:lnSpc>
                <a:spcPct val="115000"/>
              </a:lnSpc>
              <a:spcBef>
                <a:spcPts val="0"/>
              </a:spcBef>
              <a:spcAft>
                <a:spcPts val="0"/>
              </a:spcAft>
              <a:buNone/>
            </a:pPr>
            <a:r>
              <a:t/>
            </a:r>
            <a:endParaRPr sz="1800">
              <a:solidFill>
                <a:schemeClr val="lt1"/>
              </a:solidFill>
              <a:latin typeface="Century Gothic"/>
              <a:ea typeface="Century Gothic"/>
              <a:cs typeface="Century Gothic"/>
              <a:sym typeface="Century Gothic"/>
            </a:endParaRPr>
          </a:p>
          <a:p>
            <a:pPr indent="-285750" lvl="0" marL="285750" marR="0" rtl="0" algn="l">
              <a:lnSpc>
                <a:spcPct val="115000"/>
              </a:lnSpc>
              <a:spcBef>
                <a:spcPts val="0"/>
              </a:spcBef>
              <a:spcAft>
                <a:spcPts val="0"/>
              </a:spcAft>
              <a:buClr>
                <a:schemeClr val="lt1"/>
              </a:buClr>
              <a:buSzPts val="1800"/>
              <a:buFont typeface="Arial"/>
              <a:buChar char="•"/>
            </a:pPr>
            <a:r>
              <a:rPr lang="en-US" sz="1800">
                <a:solidFill>
                  <a:schemeClr val="lt1"/>
                </a:solidFill>
                <a:latin typeface="Century Gothic"/>
                <a:ea typeface="Century Gothic"/>
                <a:cs typeface="Century Gothic"/>
                <a:sym typeface="Century Gothic"/>
              </a:rPr>
              <a:t>When you ACCEPT, you will pay a non-refundable $150 Acceptance Fee*.  What does that cover?</a:t>
            </a:r>
            <a:endParaRPr/>
          </a:p>
          <a:p>
            <a:pPr indent="-171450" lvl="0" marL="285750" marR="0" rtl="0" algn="l">
              <a:lnSpc>
                <a:spcPct val="115000"/>
              </a:lnSpc>
              <a:spcBef>
                <a:spcPts val="0"/>
              </a:spcBef>
              <a:spcAft>
                <a:spcPts val="0"/>
              </a:spcAft>
              <a:buClr>
                <a:schemeClr val="lt1"/>
              </a:buClr>
              <a:buSzPts val="1800"/>
              <a:buFont typeface="Arial"/>
              <a:buNone/>
            </a:pPr>
            <a:r>
              <a:t/>
            </a:r>
            <a:endParaRPr sz="1800">
              <a:solidFill>
                <a:schemeClr val="lt1"/>
              </a:solidFill>
              <a:latin typeface="Century Gothic"/>
              <a:ea typeface="Century Gothic"/>
              <a:cs typeface="Century Gothic"/>
              <a:sym typeface="Century Gothic"/>
            </a:endParaRPr>
          </a:p>
          <a:p>
            <a:pPr indent="-171450" lvl="0" marL="285750" marR="0" rtl="0" algn="l">
              <a:lnSpc>
                <a:spcPct val="115000"/>
              </a:lnSpc>
              <a:spcBef>
                <a:spcPts val="0"/>
              </a:spcBef>
              <a:spcAft>
                <a:spcPts val="0"/>
              </a:spcAft>
              <a:buClr>
                <a:schemeClr val="lt1"/>
              </a:buClr>
              <a:buSzPts val="1800"/>
              <a:buFont typeface="Arial"/>
              <a:buNone/>
            </a:pPr>
            <a:r>
              <a:t/>
            </a:r>
            <a:endParaRPr sz="18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u="sng">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u="sng">
              <a:solidFill>
                <a:schemeClr val="lt1"/>
              </a:solidFill>
              <a:latin typeface="Century Gothic"/>
              <a:ea typeface="Century Gothic"/>
              <a:cs typeface="Century Gothic"/>
              <a:sym typeface="Century Gothic"/>
            </a:endParaRPr>
          </a:p>
          <a:p>
            <a:pPr indent="-171450" lvl="0" marL="285750" marR="0" rtl="0" algn="l">
              <a:lnSpc>
                <a:spcPct val="115000"/>
              </a:lnSpc>
              <a:spcBef>
                <a:spcPts val="0"/>
              </a:spcBef>
              <a:spcAft>
                <a:spcPts val="0"/>
              </a:spcAft>
              <a:buClr>
                <a:schemeClr val="lt1"/>
              </a:buClr>
              <a:buSzPts val="1800"/>
              <a:buFont typeface="Arial"/>
              <a:buNone/>
            </a:pPr>
            <a:r>
              <a:t/>
            </a:r>
            <a:endParaRPr sz="1800">
              <a:solidFill>
                <a:schemeClr val="lt1"/>
              </a:solidFill>
              <a:latin typeface="Century Gothic"/>
              <a:ea typeface="Century Gothic"/>
              <a:cs typeface="Century Gothic"/>
              <a:sym typeface="Century Gothic"/>
            </a:endParaRPr>
          </a:p>
          <a:p>
            <a:pPr indent="0" lvl="0" marL="0" marR="0" rtl="0" algn="l">
              <a:lnSpc>
                <a:spcPct val="115000"/>
              </a:lnSpc>
              <a:spcBef>
                <a:spcPts val="0"/>
              </a:spcBef>
              <a:spcAft>
                <a:spcPts val="0"/>
              </a:spcAft>
              <a:buNone/>
            </a:pPr>
            <a:r>
              <a:t/>
            </a:r>
            <a:endParaRPr i="1" sz="1800">
              <a:solidFill>
                <a:schemeClr val="lt1"/>
              </a:solidFill>
              <a:latin typeface="Calibri"/>
              <a:ea typeface="Calibri"/>
              <a:cs typeface="Calibri"/>
              <a:sym typeface="Calibri"/>
            </a:endParaRPr>
          </a:p>
        </p:txBody>
      </p:sp>
      <p:sp>
        <p:nvSpPr>
          <p:cNvPr id="213" name="Google Shape;213;p11"/>
          <p:cNvSpPr txBox="1"/>
          <p:nvPr/>
        </p:nvSpPr>
        <p:spPr>
          <a:xfrm>
            <a:off x="641068" y="3756013"/>
            <a:ext cx="4627419"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lt1"/>
                </a:solidFill>
                <a:latin typeface="Century Gothic"/>
                <a:ea typeface="Century Gothic"/>
                <a:cs typeface="Century Gothic"/>
                <a:sym typeface="Century Gothic"/>
              </a:rPr>
              <a:t>Big Court (Princesses/Lieutenants):</a:t>
            </a:r>
            <a:endParaRPr sz="1800">
              <a:solidFill>
                <a:schemeClr val="lt1"/>
              </a:solidFill>
              <a:latin typeface="Century Gothic"/>
              <a:ea typeface="Century Gothic"/>
              <a:cs typeface="Century Gothic"/>
              <a:sym typeface="Century Gothic"/>
            </a:endParaRPr>
          </a:p>
          <a:p>
            <a:pPr indent="0" lvl="0" marL="457200" marR="0" rtl="0" algn="l">
              <a:spcBef>
                <a:spcPts val="0"/>
              </a:spcBef>
              <a:spcAft>
                <a:spcPts val="0"/>
              </a:spcAft>
              <a:buNone/>
            </a:pPr>
            <a:r>
              <a:rPr lang="en-US" sz="1800">
                <a:solidFill>
                  <a:schemeClr val="lt1"/>
                </a:solidFill>
                <a:latin typeface="Century Gothic"/>
                <a:ea typeface="Century Gothic"/>
                <a:cs typeface="Century Gothic"/>
                <a:sym typeface="Century Gothic"/>
              </a:rPr>
              <a:t>a.    LRF Polo shirt</a:t>
            </a:r>
            <a:endParaRPr sz="1800">
              <a:solidFill>
                <a:schemeClr val="lt1"/>
              </a:solidFill>
              <a:latin typeface="Century Gothic"/>
              <a:ea typeface="Century Gothic"/>
              <a:cs typeface="Century Gothic"/>
              <a:sym typeface="Century Gothic"/>
            </a:endParaRPr>
          </a:p>
          <a:p>
            <a:pPr indent="0" lvl="0" marL="457200" marR="0" rtl="0" algn="l">
              <a:spcBef>
                <a:spcPts val="0"/>
              </a:spcBef>
              <a:spcAft>
                <a:spcPts val="0"/>
              </a:spcAft>
              <a:buNone/>
            </a:pPr>
            <a:r>
              <a:rPr lang="en-US" sz="1800">
                <a:solidFill>
                  <a:schemeClr val="lt1"/>
                </a:solidFill>
                <a:latin typeface="Century Gothic"/>
                <a:ea typeface="Century Gothic"/>
                <a:cs typeface="Century Gothic"/>
                <a:sym typeface="Century Gothic"/>
              </a:rPr>
              <a:t>b.    Sash and sash pin for Princesses</a:t>
            </a:r>
            <a:endParaRPr sz="1800">
              <a:solidFill>
                <a:schemeClr val="lt1"/>
              </a:solidFill>
              <a:latin typeface="Century Gothic"/>
              <a:ea typeface="Century Gothic"/>
              <a:cs typeface="Century Gothic"/>
              <a:sym typeface="Century Gothic"/>
            </a:endParaRPr>
          </a:p>
          <a:p>
            <a:pPr indent="0" lvl="0" marL="457200" marR="0" rtl="0" algn="l">
              <a:spcBef>
                <a:spcPts val="0"/>
              </a:spcBef>
              <a:spcAft>
                <a:spcPts val="0"/>
              </a:spcAft>
              <a:buNone/>
            </a:pPr>
            <a:r>
              <a:rPr lang="en-US" sz="1800">
                <a:solidFill>
                  <a:schemeClr val="lt1"/>
                </a:solidFill>
                <a:latin typeface="Century Gothic"/>
                <a:ea typeface="Century Gothic"/>
                <a:cs typeface="Century Gothic"/>
                <a:sym typeface="Century Gothic"/>
              </a:rPr>
              <a:t>c.    Lapel pin for Lieutenants</a:t>
            </a:r>
            <a:endParaRPr sz="1800">
              <a:solidFill>
                <a:schemeClr val="lt1"/>
              </a:solidFill>
              <a:latin typeface="Century Gothic"/>
              <a:ea typeface="Century Gothic"/>
              <a:cs typeface="Century Gothic"/>
              <a:sym typeface="Century Gothic"/>
            </a:endParaRPr>
          </a:p>
          <a:p>
            <a:pPr indent="0" lvl="0" marL="457200" marR="0" rtl="0" algn="l">
              <a:spcBef>
                <a:spcPts val="0"/>
              </a:spcBef>
              <a:spcAft>
                <a:spcPts val="0"/>
              </a:spcAft>
              <a:buNone/>
            </a:pPr>
            <a:r>
              <a:rPr lang="en-US" sz="1800">
                <a:solidFill>
                  <a:schemeClr val="lt1"/>
                </a:solidFill>
                <a:latin typeface="Century Gothic"/>
                <a:ea typeface="Century Gothic"/>
                <a:cs typeface="Century Gothic"/>
                <a:sym typeface="Century Gothic"/>
              </a:rPr>
              <a:t>d.    Administrative fees</a:t>
            </a:r>
            <a:endParaRPr sz="18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14" name="Google Shape;214;p11"/>
          <p:cNvSpPr txBox="1"/>
          <p:nvPr/>
        </p:nvSpPr>
        <p:spPr>
          <a:xfrm>
            <a:off x="5752383" y="3757554"/>
            <a:ext cx="6019800" cy="2216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lt1"/>
                </a:solidFill>
                <a:latin typeface="Century Gothic"/>
                <a:ea typeface="Century Gothic"/>
                <a:cs typeface="Century Gothic"/>
                <a:sym typeface="Century Gothic"/>
              </a:rPr>
              <a:t>*Little Court (Little Ladies-in-Waiting/Pages):</a:t>
            </a:r>
            <a:endParaRPr sz="1800">
              <a:solidFill>
                <a:schemeClr val="lt1"/>
              </a:solidFill>
              <a:latin typeface="Century Gothic"/>
              <a:ea typeface="Century Gothic"/>
              <a:cs typeface="Century Gothic"/>
              <a:sym typeface="Century Gothic"/>
            </a:endParaRPr>
          </a:p>
          <a:p>
            <a:pPr indent="0" lvl="0" marL="457200" marR="0" rtl="0" algn="l">
              <a:spcBef>
                <a:spcPts val="0"/>
              </a:spcBef>
              <a:spcAft>
                <a:spcPts val="0"/>
              </a:spcAft>
              <a:buNone/>
            </a:pPr>
            <a:r>
              <a:rPr lang="en-US" sz="1200">
                <a:solidFill>
                  <a:schemeClr val="lt1"/>
                </a:solidFill>
                <a:latin typeface="Century Gothic"/>
                <a:ea typeface="Century Gothic"/>
                <a:cs typeface="Century Gothic"/>
                <a:sym typeface="Century Gothic"/>
              </a:rPr>
              <a:t>a.    LRF shirt</a:t>
            </a:r>
            <a:endParaRPr sz="1200">
              <a:solidFill>
                <a:schemeClr val="lt1"/>
              </a:solidFill>
              <a:latin typeface="Century Gothic"/>
              <a:ea typeface="Century Gothic"/>
              <a:cs typeface="Century Gothic"/>
              <a:sym typeface="Century Gothic"/>
            </a:endParaRPr>
          </a:p>
          <a:p>
            <a:pPr indent="0" lvl="0" marL="457200" marR="0" rtl="0" algn="l">
              <a:spcBef>
                <a:spcPts val="0"/>
              </a:spcBef>
              <a:spcAft>
                <a:spcPts val="0"/>
              </a:spcAft>
              <a:buNone/>
            </a:pPr>
            <a:r>
              <a:rPr lang="en-US" sz="1200">
                <a:solidFill>
                  <a:schemeClr val="lt1"/>
                </a:solidFill>
                <a:latin typeface="Century Gothic"/>
                <a:ea typeface="Century Gothic"/>
                <a:cs typeface="Century Gothic"/>
                <a:sym typeface="Century Gothic"/>
              </a:rPr>
              <a:t>b.    Sash and sash pin for Little Ladies-in-Waiting</a:t>
            </a:r>
            <a:endParaRPr sz="1200">
              <a:solidFill>
                <a:schemeClr val="lt1"/>
              </a:solidFill>
              <a:latin typeface="Century Gothic"/>
              <a:ea typeface="Century Gothic"/>
              <a:cs typeface="Century Gothic"/>
              <a:sym typeface="Century Gothic"/>
            </a:endParaRPr>
          </a:p>
          <a:p>
            <a:pPr indent="0" lvl="0" marL="457200" marR="0" rtl="0" algn="l">
              <a:spcBef>
                <a:spcPts val="0"/>
              </a:spcBef>
              <a:spcAft>
                <a:spcPts val="0"/>
              </a:spcAft>
              <a:buNone/>
            </a:pPr>
            <a:r>
              <a:rPr lang="en-US" sz="1200">
                <a:solidFill>
                  <a:schemeClr val="lt1"/>
                </a:solidFill>
                <a:latin typeface="Century Gothic"/>
                <a:ea typeface="Century Gothic"/>
                <a:cs typeface="Century Gothic"/>
                <a:sym typeface="Century Gothic"/>
              </a:rPr>
              <a:t>c.    Tiaras for Little Ladies-in-Waiting</a:t>
            </a:r>
            <a:endParaRPr sz="1200">
              <a:solidFill>
                <a:schemeClr val="lt1"/>
              </a:solidFill>
              <a:latin typeface="Century Gothic"/>
              <a:ea typeface="Century Gothic"/>
              <a:cs typeface="Century Gothic"/>
              <a:sym typeface="Century Gothic"/>
            </a:endParaRPr>
          </a:p>
          <a:p>
            <a:pPr indent="0" lvl="0" marL="457200" marR="0" rtl="0" algn="l">
              <a:spcBef>
                <a:spcPts val="0"/>
              </a:spcBef>
              <a:spcAft>
                <a:spcPts val="0"/>
              </a:spcAft>
              <a:buNone/>
            </a:pPr>
            <a:r>
              <a:rPr lang="en-US" sz="1200">
                <a:solidFill>
                  <a:schemeClr val="lt1"/>
                </a:solidFill>
                <a:latin typeface="Century Gothic"/>
                <a:ea typeface="Century Gothic"/>
                <a:cs typeface="Century Gothic"/>
                <a:sym typeface="Century Gothic"/>
              </a:rPr>
              <a:t>d.    Lapel pin for Pages</a:t>
            </a:r>
            <a:endParaRPr/>
          </a:p>
          <a:p>
            <a:pPr indent="0" lvl="0" marL="457200" marR="0" rtl="0" algn="l">
              <a:spcBef>
                <a:spcPts val="0"/>
              </a:spcBef>
              <a:spcAft>
                <a:spcPts val="0"/>
              </a:spcAft>
              <a:buNone/>
            </a:pPr>
            <a:r>
              <a:rPr lang="en-US" sz="1200">
                <a:solidFill>
                  <a:schemeClr val="lt1"/>
                </a:solidFill>
                <a:latin typeface="Century Gothic"/>
                <a:ea typeface="Century Gothic"/>
                <a:cs typeface="Century Gothic"/>
                <a:sym typeface="Century Gothic"/>
              </a:rPr>
              <a:t>e.    White satin hand gloves</a:t>
            </a:r>
            <a:endParaRPr/>
          </a:p>
          <a:p>
            <a:pPr indent="0" lvl="0" marL="457200" marR="0" rtl="0" algn="l">
              <a:spcBef>
                <a:spcPts val="0"/>
              </a:spcBef>
              <a:spcAft>
                <a:spcPts val="0"/>
              </a:spcAft>
              <a:buNone/>
            </a:pPr>
            <a:r>
              <a:rPr lang="en-US" sz="1200">
                <a:solidFill>
                  <a:schemeClr val="lt1"/>
                </a:solidFill>
                <a:latin typeface="Century Gothic"/>
                <a:ea typeface="Century Gothic"/>
                <a:cs typeface="Century Gothic"/>
                <a:sym typeface="Century Gothic"/>
              </a:rPr>
              <a:t> </a:t>
            </a:r>
            <a:r>
              <a:rPr lang="en-US" sz="1200">
                <a:solidFill>
                  <a:schemeClr val="lt1"/>
                </a:solidFill>
                <a:latin typeface="Century Gothic"/>
                <a:ea typeface="Century Gothic"/>
                <a:cs typeface="Century Gothic"/>
                <a:sym typeface="Century Gothic"/>
              </a:rPr>
              <a:t>f.     Presentation flowers for coronation ball</a:t>
            </a:r>
            <a:endParaRPr/>
          </a:p>
          <a:p>
            <a:pPr indent="-228600" lvl="0" marL="685800" marR="0" rtl="0" algn="l">
              <a:spcBef>
                <a:spcPts val="0"/>
              </a:spcBef>
              <a:spcAft>
                <a:spcPts val="0"/>
              </a:spcAft>
              <a:buClr>
                <a:schemeClr val="lt1"/>
              </a:buClr>
              <a:buSzPts val="1200"/>
              <a:buFont typeface="Century Gothic"/>
              <a:buAutoNum type="alphaLcPeriod" startAt="7"/>
            </a:pPr>
            <a:r>
              <a:rPr lang="en-US" sz="1200">
                <a:solidFill>
                  <a:schemeClr val="lt1"/>
                </a:solidFill>
                <a:latin typeface="Century Gothic"/>
                <a:ea typeface="Century Gothic"/>
                <a:cs typeface="Century Gothic"/>
                <a:sym typeface="Century Gothic"/>
              </a:rPr>
              <a:t> </a:t>
            </a:r>
            <a:r>
              <a:rPr lang="en-US" sz="1200">
                <a:solidFill>
                  <a:schemeClr val="lt1"/>
                </a:solidFill>
                <a:latin typeface="Century Gothic"/>
                <a:ea typeface="Century Gothic"/>
                <a:cs typeface="Century Gothic"/>
                <a:sym typeface="Century Gothic"/>
              </a:rPr>
              <a:t>  Professional </a:t>
            </a:r>
            <a:r>
              <a:rPr lang="en-US" sz="1200">
                <a:solidFill>
                  <a:schemeClr val="lt1"/>
                </a:solidFill>
                <a:latin typeface="Century Gothic"/>
                <a:ea typeface="Century Gothic"/>
                <a:cs typeface="Century Gothic"/>
                <a:sym typeface="Century Gothic"/>
              </a:rPr>
              <a:t>headshot</a:t>
            </a:r>
            <a:r>
              <a:rPr lang="en-US" sz="1200">
                <a:solidFill>
                  <a:schemeClr val="lt1"/>
                </a:solidFill>
                <a:latin typeface="Century Gothic"/>
                <a:ea typeface="Century Gothic"/>
                <a:cs typeface="Century Gothic"/>
                <a:sym typeface="Century Gothic"/>
              </a:rPr>
              <a:t> fee for formal portraits</a:t>
            </a:r>
            <a:endParaRPr/>
          </a:p>
          <a:p>
            <a:pPr indent="-228600" lvl="0" marL="685800" marR="0" rtl="0" algn="l">
              <a:spcBef>
                <a:spcPts val="0"/>
              </a:spcBef>
              <a:spcAft>
                <a:spcPts val="0"/>
              </a:spcAft>
              <a:buClr>
                <a:schemeClr val="lt1"/>
              </a:buClr>
              <a:buSzPts val="1200"/>
              <a:buFont typeface="Century Gothic"/>
              <a:buAutoNum type="alphaLcPeriod" startAt="7"/>
            </a:pPr>
            <a:r>
              <a:rPr lang="en-US" sz="1200">
                <a:solidFill>
                  <a:schemeClr val="lt1"/>
                </a:solidFill>
                <a:latin typeface="Century Gothic"/>
                <a:ea typeface="Century Gothic"/>
                <a:cs typeface="Century Gothic"/>
                <a:sym typeface="Century Gothic"/>
              </a:rPr>
              <a:t>  Administrative fees</a:t>
            </a:r>
            <a:endParaRPr/>
          </a:p>
          <a:p>
            <a:pPr indent="0" lvl="0" marL="457200" marR="0" rtl="0" algn="l">
              <a:spcBef>
                <a:spcPts val="0"/>
              </a:spcBef>
              <a:spcAft>
                <a:spcPts val="0"/>
              </a:spcAft>
              <a:buNone/>
            </a:pPr>
            <a:r>
              <a:rPr lang="en-US" sz="1200">
                <a:solidFill>
                  <a:schemeClr val="lt1"/>
                </a:solidFill>
                <a:latin typeface="Century Gothic"/>
                <a:ea typeface="Century Gothic"/>
                <a:cs typeface="Century Gothic"/>
                <a:sym typeface="Century Gothic"/>
              </a:rPr>
              <a:t> </a:t>
            </a:r>
            <a:endParaRPr sz="1200">
              <a:solidFill>
                <a:schemeClr val="lt1"/>
              </a:solidFill>
              <a:latin typeface="Century Gothic"/>
              <a:ea typeface="Century Gothic"/>
              <a:cs typeface="Century Gothic"/>
              <a:sym typeface="Century Gothic"/>
            </a:endParaRPr>
          </a:p>
          <a:p>
            <a:pPr indent="-266700" lvl="0" marL="800100" marR="0" rtl="0" algn="l">
              <a:spcBef>
                <a:spcPts val="0"/>
              </a:spcBef>
              <a:spcAft>
                <a:spcPts val="0"/>
              </a:spcAft>
              <a:buClr>
                <a:schemeClr val="lt1"/>
              </a:buClr>
              <a:buSzPts val="1200"/>
              <a:buFont typeface="Corbel"/>
              <a:buNone/>
            </a:pPr>
            <a:r>
              <a:t/>
            </a:r>
            <a:endParaRPr sz="1200">
              <a:solidFill>
                <a:schemeClr val="lt1"/>
              </a:solidFill>
              <a:latin typeface="Century Gothic"/>
              <a:ea typeface="Century Gothic"/>
              <a:cs typeface="Century Gothic"/>
              <a:sym typeface="Century Gothic"/>
            </a:endParaRPr>
          </a:p>
        </p:txBody>
      </p:sp>
      <p:sp>
        <p:nvSpPr>
          <p:cNvPr id="215" name="Google Shape;215;p11"/>
          <p:cNvSpPr txBox="1"/>
          <p:nvPr/>
        </p:nvSpPr>
        <p:spPr>
          <a:xfrm>
            <a:off x="1005056" y="5586525"/>
            <a:ext cx="10403700" cy="10065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15000"/>
              </a:lnSpc>
              <a:spcBef>
                <a:spcPts val="0"/>
              </a:spcBef>
              <a:spcAft>
                <a:spcPts val="0"/>
              </a:spcAft>
              <a:buClr>
                <a:schemeClr val="lt1"/>
              </a:buClr>
              <a:buSzPts val="1800"/>
              <a:buFont typeface="Arial"/>
              <a:buChar char="•"/>
            </a:pPr>
            <a:r>
              <a:rPr lang="en-US" sz="1800">
                <a:solidFill>
                  <a:schemeClr val="lt1"/>
                </a:solidFill>
                <a:latin typeface="Century Gothic"/>
                <a:ea typeface="Century Gothic"/>
                <a:cs typeface="Century Gothic"/>
                <a:sym typeface="Century Gothic"/>
              </a:rPr>
              <a:t>In addition, as a Court Member, you will be asked to solicit auction items and sell 10 raffle tickets, if a standard raffle is held.  This will be one way you are helping to fundraise for need-based scholarships and to support local </a:t>
            </a:r>
            <a:r>
              <a:rPr lang="en-US" sz="1800">
                <a:solidFill>
                  <a:schemeClr val="lt1"/>
                </a:solidFill>
                <a:latin typeface="Century Gothic"/>
                <a:ea typeface="Century Gothic"/>
                <a:cs typeface="Century Gothic"/>
                <a:sym typeface="Century Gothic"/>
              </a:rPr>
              <a:t>nonprofit organizations</a:t>
            </a:r>
            <a:r>
              <a:rPr lang="en-US" sz="1800">
                <a:solidFill>
                  <a:schemeClr val="lt1"/>
                </a:solidFill>
                <a:latin typeface="Century Gothic"/>
                <a:ea typeface="Century Gothic"/>
                <a:cs typeface="Century Gothic"/>
                <a:sym typeface="Century Gothic"/>
              </a:rPr>
              <a:t>, our MISSION!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2"/>
          <p:cNvSpPr txBox="1"/>
          <p:nvPr>
            <p:ph type="title"/>
          </p:nvPr>
        </p:nvSpPr>
        <p:spPr>
          <a:xfrm>
            <a:off x="838200" y="209983"/>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EDEDED"/>
              </a:buClr>
              <a:buSzPts val="4000"/>
              <a:buFont typeface="Century Gothic"/>
              <a:buNone/>
            </a:pPr>
            <a:r>
              <a:rPr b="1" lang="en-US" sz="4000">
                <a:latin typeface="Century Gothic"/>
                <a:ea typeface="Century Gothic"/>
                <a:cs typeface="Century Gothic"/>
                <a:sym typeface="Century Gothic"/>
              </a:rPr>
              <a:t>Court Member Sponsor Requirement</a:t>
            </a:r>
            <a:endParaRPr sz="4000"/>
          </a:p>
        </p:txBody>
      </p:sp>
      <p:sp>
        <p:nvSpPr>
          <p:cNvPr id="221" name="Google Shape;221;p12"/>
          <p:cNvSpPr txBox="1"/>
          <p:nvPr/>
        </p:nvSpPr>
        <p:spPr>
          <a:xfrm>
            <a:off x="581891" y="1163841"/>
            <a:ext cx="10959000" cy="20625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lt1"/>
              </a:buClr>
              <a:buSzPts val="1600"/>
              <a:buFont typeface="Noto Sans Symbols"/>
              <a:buChar char="∙"/>
            </a:pPr>
            <a:r>
              <a:rPr lang="en-US" sz="1600">
                <a:solidFill>
                  <a:schemeClr val="lt1"/>
                </a:solidFill>
                <a:latin typeface="Century Gothic"/>
                <a:ea typeface="Century Gothic"/>
                <a:cs typeface="Century Gothic"/>
                <a:sym typeface="Century Gothic"/>
              </a:rPr>
              <a:t>Each Court Member must secure a sponsor for the </a:t>
            </a:r>
            <a:r>
              <a:rPr lang="en-US" sz="1600">
                <a:solidFill>
                  <a:schemeClr val="lt1"/>
                </a:solidFill>
                <a:latin typeface="Century Gothic"/>
                <a:ea typeface="Century Gothic"/>
                <a:cs typeface="Century Gothic"/>
                <a:sym typeface="Century Gothic"/>
              </a:rPr>
              <a:t>2026</a:t>
            </a:r>
            <a:r>
              <a:rPr lang="en-US" sz="1600">
                <a:solidFill>
                  <a:schemeClr val="lt1"/>
                </a:solidFill>
                <a:latin typeface="Century Gothic"/>
                <a:ea typeface="Century Gothic"/>
                <a:cs typeface="Century Gothic"/>
                <a:sym typeface="Century Gothic"/>
              </a:rPr>
              <a:t> season.  </a:t>
            </a:r>
            <a:endParaRPr/>
          </a:p>
          <a:p>
            <a:pPr indent="-241300" lvl="0" marL="342900" marR="0" rtl="0" algn="l">
              <a:spcBef>
                <a:spcPts val="0"/>
              </a:spcBef>
              <a:spcAft>
                <a:spcPts val="0"/>
              </a:spcAft>
              <a:buClr>
                <a:schemeClr val="lt1"/>
              </a:buClr>
              <a:buSzPts val="1600"/>
              <a:buFont typeface="Noto Sans Symbols"/>
              <a:buNone/>
            </a:pPr>
            <a:r>
              <a:t/>
            </a:r>
            <a:endParaRPr sz="1600">
              <a:solidFill>
                <a:schemeClr val="lt1"/>
              </a:solidFill>
              <a:latin typeface="Century Gothic"/>
              <a:ea typeface="Century Gothic"/>
              <a:cs typeface="Century Gothic"/>
              <a:sym typeface="Century Gothic"/>
            </a:endParaRPr>
          </a:p>
          <a:p>
            <a:pPr indent="-342900" lvl="0" marL="342900" marR="0" rtl="0" algn="l">
              <a:spcBef>
                <a:spcPts val="0"/>
              </a:spcBef>
              <a:spcAft>
                <a:spcPts val="0"/>
              </a:spcAft>
              <a:buClr>
                <a:schemeClr val="lt1"/>
              </a:buClr>
              <a:buSzPts val="1600"/>
              <a:buFont typeface="Noto Sans Symbols"/>
              <a:buChar char="∙"/>
            </a:pPr>
            <a:r>
              <a:rPr lang="en-US" sz="1600">
                <a:solidFill>
                  <a:schemeClr val="lt1"/>
                </a:solidFill>
                <a:latin typeface="Century Gothic"/>
                <a:ea typeface="Century Gothic"/>
                <a:cs typeface="Century Gothic"/>
                <a:sym typeface="Century Gothic"/>
              </a:rPr>
              <a:t>A Court Sponsor should be secured as soon as possible after notification of acceptance into the court.</a:t>
            </a:r>
            <a:endParaRPr/>
          </a:p>
          <a:p>
            <a:pPr indent="0" lvl="0" marL="0" marR="0" rtl="0" algn="l">
              <a:spcBef>
                <a:spcPts val="0"/>
              </a:spcBef>
              <a:spcAft>
                <a:spcPts val="0"/>
              </a:spcAft>
              <a:buNone/>
            </a:pPr>
            <a:r>
              <a:t/>
            </a:r>
            <a:endParaRPr sz="1600">
              <a:solidFill>
                <a:schemeClr val="lt1"/>
              </a:solidFill>
              <a:latin typeface="Times New Roman"/>
              <a:ea typeface="Times New Roman"/>
              <a:cs typeface="Times New Roman"/>
              <a:sym typeface="Times New Roman"/>
            </a:endParaRPr>
          </a:p>
          <a:p>
            <a:pPr indent="-342900" lvl="0" marL="342900" marR="0" rtl="0" algn="l">
              <a:spcBef>
                <a:spcPts val="0"/>
              </a:spcBef>
              <a:spcAft>
                <a:spcPts val="0"/>
              </a:spcAft>
              <a:buClr>
                <a:schemeClr val="lt1"/>
              </a:buClr>
              <a:buSzPts val="1600"/>
              <a:buFont typeface="Noto Sans Symbols"/>
              <a:buChar char="∙"/>
            </a:pPr>
            <a:r>
              <a:rPr lang="en-US" sz="1600">
                <a:solidFill>
                  <a:schemeClr val="lt1"/>
                </a:solidFill>
                <a:latin typeface="Century Gothic"/>
                <a:ea typeface="Century Gothic"/>
                <a:cs typeface="Century Gothic"/>
                <a:sym typeface="Century Gothic"/>
              </a:rPr>
              <a:t>A Court Sponsor is not considered secured until the sponsorship fee has been paid online through the website.  </a:t>
            </a:r>
            <a:endParaRPr/>
          </a:p>
          <a:p>
            <a:pPr indent="-241300" lvl="0" marL="342900" marR="0" rtl="0" algn="l">
              <a:spcBef>
                <a:spcPts val="0"/>
              </a:spcBef>
              <a:spcAft>
                <a:spcPts val="0"/>
              </a:spcAft>
              <a:buClr>
                <a:schemeClr val="lt1"/>
              </a:buClr>
              <a:buSzPts val="1600"/>
              <a:buFont typeface="Noto Sans Symbols"/>
              <a:buNone/>
            </a:pPr>
            <a:r>
              <a:t/>
            </a:r>
            <a:endParaRPr sz="1600">
              <a:solidFill>
                <a:schemeClr val="lt1"/>
              </a:solidFill>
              <a:latin typeface="Times New Roman"/>
              <a:ea typeface="Times New Roman"/>
              <a:cs typeface="Times New Roman"/>
              <a:sym typeface="Times New Roman"/>
            </a:endParaRPr>
          </a:p>
          <a:p>
            <a:pPr indent="-342900" lvl="0" marL="342900" marR="0" rtl="0" algn="l">
              <a:spcBef>
                <a:spcPts val="0"/>
              </a:spcBef>
              <a:spcAft>
                <a:spcPts val="0"/>
              </a:spcAft>
              <a:buClr>
                <a:schemeClr val="lt1"/>
              </a:buClr>
              <a:buSzPts val="1600"/>
              <a:buFont typeface="Noto Sans Symbols"/>
              <a:buChar char="∙"/>
            </a:pPr>
            <a:r>
              <a:rPr lang="en-US" sz="1600">
                <a:solidFill>
                  <a:schemeClr val="lt1"/>
                </a:solidFill>
                <a:latin typeface="Century Gothic"/>
                <a:ea typeface="Century Gothic"/>
                <a:cs typeface="Century Gothic"/>
                <a:sym typeface="Century Gothic"/>
              </a:rPr>
              <a:t>Sponsors should be secured </a:t>
            </a:r>
            <a:r>
              <a:rPr b="1" lang="en-US" sz="1600" u="sng">
                <a:solidFill>
                  <a:schemeClr val="lt1"/>
                </a:solidFill>
                <a:latin typeface="Century Gothic"/>
                <a:ea typeface="Century Gothic"/>
                <a:cs typeface="Century Gothic"/>
                <a:sym typeface="Century Gothic"/>
              </a:rPr>
              <a:t>no later than April 30</a:t>
            </a:r>
            <a:r>
              <a:rPr b="1" baseline="30000" lang="en-US" sz="1600" u="sng">
                <a:solidFill>
                  <a:schemeClr val="lt1"/>
                </a:solidFill>
                <a:latin typeface="Century Gothic"/>
                <a:ea typeface="Century Gothic"/>
                <a:cs typeface="Century Gothic"/>
                <a:sym typeface="Century Gothic"/>
              </a:rPr>
              <a:t>th</a:t>
            </a:r>
            <a:r>
              <a:rPr b="1" lang="en-US" sz="1600" u="sng">
                <a:solidFill>
                  <a:schemeClr val="lt1"/>
                </a:solidFill>
                <a:latin typeface="Century Gothic"/>
                <a:ea typeface="Century Gothic"/>
                <a:cs typeface="Century Gothic"/>
                <a:sym typeface="Century Gothic"/>
              </a:rPr>
              <a:t>, </a:t>
            </a:r>
            <a:r>
              <a:rPr b="1" lang="en-US" sz="1600" u="sng">
                <a:solidFill>
                  <a:schemeClr val="lt1"/>
                </a:solidFill>
                <a:latin typeface="Century Gothic"/>
                <a:ea typeface="Century Gothic"/>
                <a:cs typeface="Century Gothic"/>
                <a:sym typeface="Century Gothic"/>
              </a:rPr>
              <a:t>2026</a:t>
            </a:r>
            <a:endParaRPr sz="1600" u="sng">
              <a:solidFill>
                <a:schemeClr val="lt1"/>
              </a:solidFill>
              <a:latin typeface="Times New Roman"/>
              <a:ea typeface="Times New Roman"/>
              <a:cs typeface="Times New Roman"/>
              <a:sym typeface="Times New Roman"/>
            </a:endParaRPr>
          </a:p>
        </p:txBody>
      </p:sp>
      <p:sp>
        <p:nvSpPr>
          <p:cNvPr id="222" name="Google Shape;222;p12"/>
          <p:cNvSpPr txBox="1"/>
          <p:nvPr/>
        </p:nvSpPr>
        <p:spPr>
          <a:xfrm>
            <a:off x="2808257" y="3305457"/>
            <a:ext cx="2576943" cy="3422072"/>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000000"/>
                </a:solidFill>
                <a:latin typeface="Century Gothic"/>
                <a:ea typeface="Century Gothic"/>
                <a:cs typeface="Century Gothic"/>
                <a:sym typeface="Century Gothic"/>
              </a:rPr>
              <a:t>NON-REFUNDABLE BIG COURT SPONSOR FEE $450:</a:t>
            </a:r>
            <a:endParaRPr sz="1800">
              <a:solidFill>
                <a:schemeClr val="lt1"/>
              </a:solidFill>
              <a:latin typeface="Calibri"/>
              <a:ea typeface="Calibri"/>
              <a:cs typeface="Calibri"/>
              <a:sym typeface="Calibri"/>
            </a:endParaRPr>
          </a:p>
          <a:p>
            <a:pPr indent="0" lvl="0" marL="0" marR="0" rtl="0" algn="ctr">
              <a:spcBef>
                <a:spcPts val="0"/>
              </a:spcBef>
              <a:spcAft>
                <a:spcPts val="0"/>
              </a:spcAft>
              <a:buNone/>
            </a:pPr>
            <a:r>
              <a:rPr b="1" lang="en-US" sz="1100">
                <a:solidFill>
                  <a:srgbClr val="000000"/>
                </a:solidFill>
                <a:latin typeface="Century Gothic"/>
                <a:ea typeface="Century Gothic"/>
                <a:cs typeface="Century Gothic"/>
                <a:sym typeface="Century Gothic"/>
              </a:rPr>
              <a:t> </a:t>
            </a:r>
            <a:endParaRPr sz="1100">
              <a:solidFill>
                <a:schemeClr val="lt1"/>
              </a:solidFill>
              <a:latin typeface="Calibri"/>
              <a:ea typeface="Calibri"/>
              <a:cs typeface="Calibri"/>
              <a:sym typeface="Calibri"/>
            </a:endParaRPr>
          </a:p>
          <a:p>
            <a:pPr indent="0" lvl="0" marL="0" marR="0" rtl="0" algn="l">
              <a:spcBef>
                <a:spcPts val="0"/>
              </a:spcBef>
              <a:spcAft>
                <a:spcPts val="0"/>
              </a:spcAft>
              <a:buNone/>
            </a:pPr>
            <a:r>
              <a:rPr b="1" lang="en-US" sz="1300" u="sng">
                <a:solidFill>
                  <a:srgbClr val="000000"/>
                </a:solidFill>
                <a:latin typeface="Century Gothic"/>
                <a:ea typeface="Century Gothic"/>
                <a:cs typeface="Century Gothic"/>
                <a:sym typeface="Century Gothic"/>
              </a:rPr>
              <a:t>Your fee covers:</a:t>
            </a:r>
            <a:endParaRPr sz="1300">
              <a:solidFill>
                <a:schemeClr val="lt1"/>
              </a:solidFill>
              <a:latin typeface="Calibri"/>
              <a:ea typeface="Calibri"/>
              <a:cs typeface="Calibri"/>
              <a:sym typeface="Calibri"/>
            </a:endParaRPr>
          </a:p>
          <a:p>
            <a:pPr indent="0" lvl="0" marL="0" marR="0" rtl="0" algn="l">
              <a:lnSpc>
                <a:spcPct val="115000"/>
              </a:lnSpc>
              <a:spcBef>
                <a:spcPts val="0"/>
              </a:spcBef>
              <a:spcAft>
                <a:spcPts val="0"/>
              </a:spcAft>
              <a:buNone/>
            </a:pPr>
            <a:r>
              <a:rPr lang="en-US" sz="1300">
                <a:solidFill>
                  <a:srgbClr val="000000"/>
                </a:solidFill>
                <a:latin typeface="Century Gothic"/>
                <a:ea typeface="Century Gothic"/>
                <a:cs typeface="Century Gothic"/>
                <a:sym typeface="Century Gothic"/>
              </a:rPr>
              <a:t>-Court member’s ticket to the Fashion Show.</a:t>
            </a:r>
            <a:br>
              <a:rPr lang="en-US" sz="1300">
                <a:solidFill>
                  <a:srgbClr val="000000"/>
                </a:solidFill>
                <a:latin typeface="Century Gothic"/>
                <a:ea typeface="Century Gothic"/>
                <a:cs typeface="Century Gothic"/>
                <a:sym typeface="Century Gothic"/>
              </a:rPr>
            </a:br>
            <a:r>
              <a:rPr lang="en-US" sz="1300">
                <a:solidFill>
                  <a:srgbClr val="000000"/>
                </a:solidFill>
                <a:latin typeface="Century Gothic"/>
                <a:ea typeface="Century Gothic"/>
                <a:cs typeface="Century Gothic"/>
                <a:sym typeface="Century Gothic"/>
              </a:rPr>
              <a:t>-Court member and escort’s tickets to the Coronation Ball</a:t>
            </a:r>
            <a:br>
              <a:rPr lang="en-US" sz="1300">
                <a:solidFill>
                  <a:srgbClr val="000000"/>
                </a:solidFill>
                <a:latin typeface="Century Gothic"/>
                <a:ea typeface="Century Gothic"/>
                <a:cs typeface="Century Gothic"/>
                <a:sym typeface="Century Gothic"/>
              </a:rPr>
            </a:br>
            <a:r>
              <a:rPr lang="en-US" sz="1300">
                <a:solidFill>
                  <a:srgbClr val="000000"/>
                </a:solidFill>
                <a:latin typeface="Century Gothic"/>
                <a:ea typeface="Century Gothic"/>
                <a:cs typeface="Century Gothic"/>
                <a:sym typeface="Century Gothic"/>
              </a:rPr>
              <a:t>-Flowers presented at the Fashion Show and the Coronation Ball</a:t>
            </a:r>
            <a:br>
              <a:rPr lang="en-US" sz="1300">
                <a:solidFill>
                  <a:srgbClr val="000000"/>
                </a:solidFill>
                <a:latin typeface="Century Gothic"/>
                <a:ea typeface="Century Gothic"/>
                <a:cs typeface="Century Gothic"/>
                <a:sym typeface="Century Gothic"/>
              </a:rPr>
            </a:br>
            <a:r>
              <a:rPr lang="en-US" sz="1300">
                <a:solidFill>
                  <a:srgbClr val="000000"/>
                </a:solidFill>
                <a:latin typeface="Century Gothic"/>
                <a:ea typeface="Century Gothic"/>
                <a:cs typeface="Century Gothic"/>
                <a:sym typeface="Century Gothic"/>
              </a:rPr>
              <a:t>-Photography Sitting Fee (Formal Headshot)</a:t>
            </a:r>
            <a:endParaRPr sz="1300">
              <a:solidFill>
                <a:schemeClr val="lt1"/>
              </a:solidFill>
              <a:latin typeface="Calibri"/>
              <a:ea typeface="Calibri"/>
              <a:cs typeface="Calibri"/>
              <a:sym typeface="Calibri"/>
            </a:endParaRPr>
          </a:p>
        </p:txBody>
      </p:sp>
      <p:sp>
        <p:nvSpPr>
          <p:cNvPr id="223" name="Google Shape;223;p12"/>
          <p:cNvSpPr txBox="1"/>
          <p:nvPr/>
        </p:nvSpPr>
        <p:spPr>
          <a:xfrm>
            <a:off x="6061363" y="3305457"/>
            <a:ext cx="2701636" cy="3422072"/>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000000"/>
                </a:solidFill>
                <a:latin typeface="Century Gothic"/>
                <a:ea typeface="Century Gothic"/>
                <a:cs typeface="Century Gothic"/>
                <a:sym typeface="Century Gothic"/>
              </a:rPr>
              <a:t>NON-REFUNDABLE ROYAL COURT SPONSOR FEE $575:</a:t>
            </a:r>
            <a:endParaRPr sz="1800">
              <a:solidFill>
                <a:schemeClr val="lt1"/>
              </a:solidFill>
              <a:latin typeface="Calibri"/>
              <a:ea typeface="Calibri"/>
              <a:cs typeface="Calibri"/>
              <a:sym typeface="Calibri"/>
            </a:endParaRPr>
          </a:p>
          <a:p>
            <a:pPr indent="0" lvl="0" marL="0" marR="0" rtl="0" algn="ctr">
              <a:spcBef>
                <a:spcPts val="0"/>
              </a:spcBef>
              <a:spcAft>
                <a:spcPts val="0"/>
              </a:spcAft>
              <a:buNone/>
            </a:pPr>
            <a:r>
              <a:rPr b="1" lang="en-US" sz="1100">
                <a:solidFill>
                  <a:srgbClr val="000000"/>
                </a:solidFill>
                <a:latin typeface="Century Gothic"/>
                <a:ea typeface="Century Gothic"/>
                <a:cs typeface="Century Gothic"/>
                <a:sym typeface="Century Gothic"/>
              </a:rPr>
              <a:t> </a:t>
            </a:r>
            <a:endParaRPr sz="1100">
              <a:solidFill>
                <a:schemeClr val="lt1"/>
              </a:solidFill>
              <a:latin typeface="Calibri"/>
              <a:ea typeface="Calibri"/>
              <a:cs typeface="Calibri"/>
              <a:sym typeface="Calibri"/>
            </a:endParaRPr>
          </a:p>
          <a:p>
            <a:pPr indent="0" lvl="0" marL="0" marR="0" rtl="0" algn="l">
              <a:lnSpc>
                <a:spcPct val="115000"/>
              </a:lnSpc>
              <a:spcBef>
                <a:spcPts val="0"/>
              </a:spcBef>
              <a:spcAft>
                <a:spcPts val="0"/>
              </a:spcAft>
              <a:buNone/>
            </a:pPr>
            <a:r>
              <a:rPr b="1" lang="en-US" sz="1300" u="sng">
                <a:solidFill>
                  <a:srgbClr val="000000"/>
                </a:solidFill>
                <a:latin typeface="Century Gothic"/>
                <a:ea typeface="Century Gothic"/>
                <a:cs typeface="Century Gothic"/>
                <a:sym typeface="Century Gothic"/>
              </a:rPr>
              <a:t>Your fee covers:</a:t>
            </a:r>
            <a:endParaRPr sz="1300">
              <a:solidFill>
                <a:schemeClr val="lt1"/>
              </a:solidFill>
              <a:latin typeface="Calibri"/>
              <a:ea typeface="Calibri"/>
              <a:cs typeface="Calibri"/>
              <a:sym typeface="Calibri"/>
            </a:endParaRPr>
          </a:p>
          <a:p>
            <a:pPr indent="0" lvl="0" marL="0" marR="0" rtl="0" algn="l">
              <a:lnSpc>
                <a:spcPct val="115000"/>
              </a:lnSpc>
              <a:spcBef>
                <a:spcPts val="0"/>
              </a:spcBef>
              <a:spcAft>
                <a:spcPts val="0"/>
              </a:spcAft>
              <a:buNone/>
            </a:pPr>
            <a:r>
              <a:rPr lang="en-US" sz="1200">
                <a:solidFill>
                  <a:srgbClr val="000000"/>
                </a:solidFill>
                <a:latin typeface="Century Gothic"/>
                <a:ea typeface="Century Gothic"/>
                <a:cs typeface="Century Gothic"/>
                <a:sym typeface="Century Gothic"/>
              </a:rPr>
              <a:t>-Royal’s ticket to the Fashion Show.</a:t>
            </a:r>
            <a:br>
              <a:rPr lang="en-US" sz="1200">
                <a:solidFill>
                  <a:srgbClr val="000000"/>
                </a:solidFill>
                <a:latin typeface="Century Gothic"/>
                <a:ea typeface="Century Gothic"/>
                <a:cs typeface="Century Gothic"/>
                <a:sym typeface="Century Gothic"/>
              </a:rPr>
            </a:br>
            <a:r>
              <a:rPr lang="en-US" sz="1200">
                <a:solidFill>
                  <a:srgbClr val="000000"/>
                </a:solidFill>
                <a:latin typeface="Century Gothic"/>
                <a:ea typeface="Century Gothic"/>
                <a:cs typeface="Century Gothic"/>
                <a:sym typeface="Century Gothic"/>
              </a:rPr>
              <a:t>-Royal’s and escort’s tickets to the Coronation Ball</a:t>
            </a:r>
            <a:br>
              <a:rPr lang="en-US" sz="1200">
                <a:solidFill>
                  <a:srgbClr val="000000"/>
                </a:solidFill>
                <a:latin typeface="Century Gothic"/>
                <a:ea typeface="Century Gothic"/>
                <a:cs typeface="Century Gothic"/>
                <a:sym typeface="Century Gothic"/>
              </a:rPr>
            </a:br>
            <a:r>
              <a:rPr lang="en-US" sz="1200">
                <a:solidFill>
                  <a:srgbClr val="000000"/>
                </a:solidFill>
                <a:latin typeface="Century Gothic"/>
                <a:ea typeface="Century Gothic"/>
                <a:cs typeface="Century Gothic"/>
                <a:sym typeface="Century Gothic"/>
              </a:rPr>
              <a:t>-Flowers presented at the Fashion Show and Ball</a:t>
            </a:r>
            <a:br>
              <a:rPr lang="en-US" sz="1200">
                <a:solidFill>
                  <a:srgbClr val="000000"/>
                </a:solidFill>
                <a:latin typeface="Century Gothic"/>
                <a:ea typeface="Century Gothic"/>
                <a:cs typeface="Century Gothic"/>
                <a:sym typeface="Century Gothic"/>
              </a:rPr>
            </a:br>
            <a:r>
              <a:rPr lang="en-US" sz="1200">
                <a:solidFill>
                  <a:srgbClr val="000000"/>
                </a:solidFill>
                <a:latin typeface="Century Gothic"/>
                <a:ea typeface="Century Gothic"/>
                <a:cs typeface="Century Gothic"/>
                <a:sym typeface="Century Gothic"/>
              </a:rPr>
              <a:t>-Photography Sitting Fee (Formal Headshot)</a:t>
            </a:r>
            <a:br>
              <a:rPr lang="en-US" sz="1200">
                <a:solidFill>
                  <a:srgbClr val="000000"/>
                </a:solidFill>
                <a:latin typeface="Century Gothic"/>
                <a:ea typeface="Century Gothic"/>
                <a:cs typeface="Century Gothic"/>
                <a:sym typeface="Century Gothic"/>
              </a:rPr>
            </a:br>
            <a:r>
              <a:rPr lang="en-US" sz="1200">
                <a:solidFill>
                  <a:srgbClr val="000000"/>
                </a:solidFill>
                <a:latin typeface="Century Gothic"/>
                <a:ea typeface="Century Gothic"/>
                <a:cs typeface="Century Gothic"/>
                <a:sym typeface="Century Gothic"/>
              </a:rPr>
              <a:t>-Royal’s tiaras, sash, &amp; polo</a:t>
            </a:r>
            <a:br>
              <a:rPr lang="en-US" sz="1200">
                <a:solidFill>
                  <a:srgbClr val="000000"/>
                </a:solidFill>
                <a:latin typeface="Century Gothic"/>
                <a:ea typeface="Century Gothic"/>
                <a:cs typeface="Century Gothic"/>
                <a:sym typeface="Century Gothic"/>
              </a:rPr>
            </a:br>
            <a:r>
              <a:rPr lang="en-US" sz="1200">
                <a:solidFill>
                  <a:srgbClr val="000000"/>
                </a:solidFill>
                <a:latin typeface="Century Gothic"/>
                <a:ea typeface="Century Gothic"/>
                <a:cs typeface="Century Gothic"/>
                <a:sym typeface="Century Gothic"/>
              </a:rPr>
              <a:t>-Parade entry fees</a:t>
            </a:r>
            <a:endParaRPr sz="120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13"/>
          <p:cNvSpPr txBox="1"/>
          <p:nvPr/>
        </p:nvSpPr>
        <p:spPr>
          <a:xfrm>
            <a:off x="1558636" y="875254"/>
            <a:ext cx="9074700" cy="3786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800">
                <a:solidFill>
                  <a:schemeClr val="lt1"/>
                </a:solidFill>
                <a:latin typeface="Century Gothic"/>
                <a:ea typeface="Century Gothic"/>
                <a:cs typeface="Century Gothic"/>
                <a:sym typeface="Century Gothic"/>
              </a:rPr>
              <a:t>Thank you for attending the </a:t>
            </a:r>
            <a:r>
              <a:rPr lang="en-US" sz="4800">
                <a:solidFill>
                  <a:schemeClr val="lt1"/>
                </a:solidFill>
                <a:latin typeface="Century Gothic"/>
                <a:ea typeface="Century Gothic"/>
                <a:cs typeface="Century Gothic"/>
                <a:sym typeface="Century Gothic"/>
              </a:rPr>
              <a:t>2026</a:t>
            </a:r>
            <a:r>
              <a:rPr lang="en-US" sz="4800">
                <a:solidFill>
                  <a:schemeClr val="lt1"/>
                </a:solidFill>
                <a:latin typeface="Century Gothic"/>
                <a:ea typeface="Century Gothic"/>
                <a:cs typeface="Century Gothic"/>
                <a:sym typeface="Century Gothic"/>
              </a:rPr>
              <a:t> Lunar Rendezvous Court Information Meeting!</a:t>
            </a:r>
            <a:endParaRPr/>
          </a:p>
          <a:p>
            <a:pPr indent="0" lvl="0" marL="0" marR="0" rtl="0" algn="ctr">
              <a:spcBef>
                <a:spcPts val="0"/>
              </a:spcBef>
              <a:spcAft>
                <a:spcPts val="0"/>
              </a:spcAft>
              <a:buNone/>
            </a:pPr>
            <a:r>
              <a:t/>
            </a:r>
            <a:endParaRPr sz="4800">
              <a:solidFill>
                <a:schemeClr val="lt1"/>
              </a:solidFill>
              <a:latin typeface="Century Gothic"/>
              <a:ea typeface="Century Gothic"/>
              <a:cs typeface="Century Gothic"/>
              <a:sym typeface="Century Gothic"/>
            </a:endParaRPr>
          </a:p>
          <a:p>
            <a:pPr indent="0" lvl="0" marL="0" marR="0" rtl="0" algn="ctr">
              <a:spcBef>
                <a:spcPts val="0"/>
              </a:spcBef>
              <a:spcAft>
                <a:spcPts val="0"/>
              </a:spcAft>
              <a:buNone/>
            </a:pPr>
            <a:r>
              <a:rPr lang="en-US" sz="4800">
                <a:solidFill>
                  <a:schemeClr val="lt1"/>
                </a:solidFill>
                <a:latin typeface="Century Gothic"/>
                <a:ea typeface="Century Gothic"/>
                <a:cs typeface="Century Gothic"/>
                <a:sym typeface="Century Gothic"/>
              </a:rPr>
              <a:t>Questions?</a:t>
            </a:r>
            <a:endParaRPr sz="4800">
              <a:solidFill>
                <a:schemeClr val="lt1"/>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
          <p:cNvSpPr txBox="1"/>
          <p:nvPr>
            <p:ph type="title"/>
          </p:nvPr>
        </p:nvSpPr>
        <p:spPr>
          <a:xfrm>
            <a:off x="838200" y="1178551"/>
            <a:ext cx="10515600" cy="1325563"/>
          </a:xfrm>
          <a:prstGeom prst="rect">
            <a:avLst/>
          </a:prstGeom>
          <a:noFill/>
          <a:ln>
            <a:noFill/>
          </a:ln>
        </p:spPr>
        <p:txBody>
          <a:bodyPr anchorCtr="0" anchor="ctr" bIns="45700" lIns="91425" spcFirstLastPara="1" rIns="91425" wrap="square" tIns="45700">
            <a:normAutofit fontScale="90000"/>
          </a:bodyPr>
          <a:lstStyle/>
          <a:p>
            <a:pPr indent="0" lvl="0" marL="0" marR="0" rtl="0" algn="ctr">
              <a:lnSpc>
                <a:spcPct val="150000"/>
              </a:lnSpc>
              <a:spcBef>
                <a:spcPts val="0"/>
              </a:spcBef>
              <a:spcAft>
                <a:spcPts val="0"/>
              </a:spcAft>
              <a:buClr>
                <a:srgbClr val="EDEDED"/>
              </a:buClr>
              <a:buSzPct val="245454"/>
              <a:buFont typeface="Corbel"/>
              <a:buNone/>
            </a:pPr>
            <a:r>
              <a:rPr lang="en-US"/>
              <a:t>Calendar of Events for Lunar Rendezvous Festival Week</a:t>
            </a:r>
            <a:br>
              <a:rPr lang="en-US"/>
            </a:br>
            <a:br>
              <a:rPr lang="en-US"/>
            </a:br>
            <a:r>
              <a:rPr lang="en-US"/>
              <a:t>L</a:t>
            </a:r>
            <a:r>
              <a:rPr lang="en-US">
                <a:latin typeface="Century Gothic"/>
                <a:ea typeface="Century Gothic"/>
                <a:cs typeface="Century Gothic"/>
                <a:sym typeface="Century Gothic"/>
              </a:rPr>
              <a:t>unar Rendezvous Festival </a:t>
            </a:r>
            <a:r>
              <a:rPr lang="en-US">
                <a:latin typeface="Century Gothic"/>
                <a:ea typeface="Century Gothic"/>
                <a:cs typeface="Century Gothic"/>
                <a:sym typeface="Century Gothic"/>
              </a:rPr>
              <a:t>2026</a:t>
            </a:r>
            <a:br>
              <a:rPr lang="en-US"/>
            </a:br>
            <a:br>
              <a:rPr lang="en-US" sz="2200">
                <a:latin typeface="Calibri"/>
                <a:ea typeface="Calibri"/>
                <a:cs typeface="Calibri"/>
                <a:sym typeface="Calibri"/>
              </a:rPr>
            </a:br>
            <a:br>
              <a:rPr lang="en-US" sz="2200">
                <a:latin typeface="Calibri"/>
                <a:ea typeface="Calibri"/>
                <a:cs typeface="Calibri"/>
                <a:sym typeface="Calibri"/>
              </a:rPr>
            </a:br>
            <a:br>
              <a:rPr lang="en-US" sz="2200">
                <a:latin typeface="Calibri"/>
                <a:ea typeface="Calibri"/>
                <a:cs typeface="Calibri"/>
                <a:sym typeface="Calibri"/>
              </a:rPr>
            </a:br>
            <a:br>
              <a:rPr lang="en-US" sz="2200">
                <a:latin typeface="Calibri"/>
                <a:ea typeface="Calibri"/>
                <a:cs typeface="Calibri"/>
                <a:sym typeface="Calibri"/>
              </a:rPr>
            </a:br>
            <a:br>
              <a:rPr lang="en-US" sz="2200">
                <a:latin typeface="Calibri"/>
                <a:ea typeface="Calibri"/>
                <a:cs typeface="Calibri"/>
                <a:sym typeface="Calibri"/>
              </a:rPr>
            </a:br>
            <a:br>
              <a:rPr lang="en-US" sz="2200">
                <a:latin typeface="Calibri"/>
                <a:ea typeface="Calibri"/>
                <a:cs typeface="Calibri"/>
                <a:sym typeface="Calibri"/>
              </a:rPr>
            </a:br>
            <a:br>
              <a:rPr lang="en-US" sz="2200">
                <a:latin typeface="Calibri"/>
                <a:ea typeface="Calibri"/>
                <a:cs typeface="Calibri"/>
                <a:sym typeface="Calibri"/>
              </a:rPr>
            </a:br>
            <a:br>
              <a:rPr lang="en-US" sz="2200">
                <a:latin typeface="Calibri"/>
                <a:ea typeface="Calibri"/>
                <a:cs typeface="Calibri"/>
                <a:sym typeface="Calibri"/>
              </a:rPr>
            </a:br>
            <a:r>
              <a:rPr lang="en-US" sz="2200">
                <a:latin typeface="Calibri"/>
                <a:ea typeface="Calibri"/>
                <a:cs typeface="Calibri"/>
                <a:sym typeface="Calibri"/>
              </a:rPr>
              <a:t>2026</a:t>
            </a:r>
            <a:r>
              <a:rPr lang="en-US" sz="2200">
                <a:latin typeface="Calibri"/>
                <a:ea typeface="Calibri"/>
                <a:cs typeface="Calibri"/>
                <a:sym typeface="Calibri"/>
              </a:rPr>
              <a:t> </a:t>
            </a:r>
            <a:r>
              <a:rPr lang="en-US" sz="2200">
                <a:latin typeface="Century Gothic"/>
                <a:ea typeface="Century Gothic"/>
                <a:cs typeface="Century Gothic"/>
                <a:sym typeface="Century Gothic"/>
              </a:rPr>
              <a:t>General Chair: Kari Cook</a:t>
            </a:r>
            <a:br>
              <a:rPr lang="en-US" sz="2200">
                <a:latin typeface="Calibri"/>
                <a:ea typeface="Calibri"/>
                <a:cs typeface="Calibri"/>
                <a:sym typeface="Calibri"/>
              </a:rPr>
            </a:br>
            <a:r>
              <a:rPr lang="en-US" sz="2200" u="sng">
                <a:solidFill>
                  <a:schemeClr val="hlink"/>
                </a:solidFill>
                <a:latin typeface="Century Gothic"/>
                <a:ea typeface="Century Gothic"/>
                <a:cs typeface="Century Gothic"/>
                <a:sym typeface="Century Gothic"/>
                <a:hlinkClick r:id="rId3"/>
              </a:rPr>
              <a:t>GeneralChairman@lunarrendezvousfestival.org</a:t>
            </a:r>
            <a:br>
              <a:rPr lang="en-US" sz="2200">
                <a:latin typeface="Century Gothic"/>
                <a:ea typeface="Century Gothic"/>
                <a:cs typeface="Century Gothic"/>
                <a:sym typeface="Century Gothic"/>
              </a:rPr>
            </a:br>
            <a:r>
              <a:rPr lang="en-US" sz="2200">
                <a:latin typeface="Century Gothic"/>
                <a:ea typeface="Century Gothic"/>
                <a:cs typeface="Century Gothic"/>
                <a:sym typeface="Century Gothic"/>
              </a:rPr>
              <a:t>2026</a:t>
            </a:r>
            <a:r>
              <a:rPr lang="en-US" sz="2200">
                <a:latin typeface="Century Gothic"/>
                <a:ea typeface="Century Gothic"/>
                <a:cs typeface="Century Gothic"/>
                <a:sym typeface="Century Gothic"/>
              </a:rPr>
              <a:t> Lunar Rendezvous Festival Week:  July 12</a:t>
            </a:r>
            <a:r>
              <a:rPr baseline="30000" lang="en-US" sz="2200">
                <a:latin typeface="Century Gothic"/>
                <a:ea typeface="Century Gothic"/>
                <a:cs typeface="Century Gothic"/>
                <a:sym typeface="Century Gothic"/>
              </a:rPr>
              <a:t>th</a:t>
            </a:r>
            <a:r>
              <a:rPr lang="en-US" sz="2200">
                <a:latin typeface="Century Gothic"/>
                <a:ea typeface="Century Gothic"/>
                <a:cs typeface="Century Gothic"/>
                <a:sym typeface="Century Gothic"/>
              </a:rPr>
              <a:t>-July18</a:t>
            </a:r>
            <a:r>
              <a:rPr baseline="30000" lang="en-US" sz="2200">
                <a:latin typeface="Century Gothic"/>
                <a:ea typeface="Century Gothic"/>
                <a:cs typeface="Century Gothic"/>
                <a:sym typeface="Century Gothic"/>
              </a:rPr>
              <a:t>th</a:t>
            </a:r>
            <a:br>
              <a:rPr lang="en-US" sz="2200">
                <a:latin typeface="Calibri"/>
                <a:ea typeface="Calibri"/>
                <a:cs typeface="Calibri"/>
                <a:sym typeface="Calibri"/>
              </a:rPr>
            </a:br>
            <a:endParaRPr sz="2200">
              <a:latin typeface="Century Gothic"/>
              <a:ea typeface="Century Gothic"/>
              <a:cs typeface="Century Gothic"/>
              <a:sym typeface="Century Gothic"/>
            </a:endParaRPr>
          </a:p>
        </p:txBody>
      </p:sp>
      <p:sp>
        <p:nvSpPr>
          <p:cNvPr id="145" name="Google Shape;145;p2"/>
          <p:cNvSpPr/>
          <p:nvPr/>
        </p:nvSpPr>
        <p:spPr>
          <a:xfrm>
            <a:off x="4961744" y="2248524"/>
            <a:ext cx="6505731" cy="1484027"/>
          </a:xfrm>
          <a:prstGeom prst="leftArrow">
            <a:avLst>
              <a:gd fmla="val 50000" name="adj1"/>
              <a:gd fmla="val 50000" name="adj2"/>
            </a:avLst>
          </a:prstGeom>
          <a:solidFill>
            <a:schemeClr val="accent1"/>
          </a:solidFill>
          <a:ln cap="flat" cmpd="sng" w="12700">
            <a:solidFill>
              <a:srgbClr val="2F7E8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46" name="Google Shape;146;p2"/>
          <p:cNvSpPr txBox="1"/>
          <p:nvPr/>
        </p:nvSpPr>
        <p:spPr>
          <a:xfrm>
            <a:off x="6246353" y="2759704"/>
            <a:ext cx="536352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400" u="none" cap="none" strike="noStrike">
                <a:solidFill>
                  <a:schemeClr val="dk1"/>
                </a:solidFill>
                <a:latin typeface="Corbel"/>
                <a:ea typeface="Corbel"/>
                <a:cs typeface="Corbel"/>
                <a:sym typeface="Corbel"/>
              </a:rPr>
              <a:t>www.LunarRendezvousFestival.org</a:t>
            </a:r>
            <a:endParaRPr/>
          </a:p>
        </p:txBody>
      </p:sp>
      <p:pic>
        <p:nvPicPr>
          <p:cNvPr id="147" name="Google Shape;147;p2"/>
          <p:cNvPicPr preferRelativeResize="0"/>
          <p:nvPr/>
        </p:nvPicPr>
        <p:blipFill rotWithShape="1">
          <a:blip r:embed="rId4">
            <a:alphaModFix/>
          </a:blip>
          <a:srcRect b="0" l="0" r="0" t="0"/>
          <a:stretch/>
        </p:blipFill>
        <p:spPr>
          <a:xfrm>
            <a:off x="1275632" y="1178551"/>
            <a:ext cx="3572437" cy="357243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3"/>
          <p:cNvSpPr txBox="1"/>
          <p:nvPr>
            <p:ph type="title"/>
          </p:nvPr>
        </p:nvSpPr>
        <p:spPr>
          <a:xfrm>
            <a:off x="1930107" y="3304015"/>
            <a:ext cx="8331785" cy="1232776"/>
          </a:xfrm>
          <a:prstGeom prst="rect">
            <a:avLst/>
          </a:prstGeom>
          <a:noFill/>
          <a:ln>
            <a:noFill/>
          </a:ln>
        </p:spPr>
        <p:txBody>
          <a:bodyPr anchorCtr="0" anchor="ctr" bIns="45700" lIns="91425" spcFirstLastPara="1" rIns="91425" wrap="square" tIns="45700">
            <a:normAutofit fontScale="90000"/>
          </a:bodyPr>
          <a:lstStyle/>
          <a:p>
            <a:pPr indent="0" lvl="0" marL="0" marR="0" rtl="0" algn="ctr">
              <a:lnSpc>
                <a:spcPct val="90000"/>
              </a:lnSpc>
              <a:spcBef>
                <a:spcPts val="0"/>
              </a:spcBef>
              <a:spcAft>
                <a:spcPts val="0"/>
              </a:spcAft>
              <a:buClr>
                <a:srgbClr val="000000"/>
              </a:buClr>
              <a:buSzPct val="100000"/>
              <a:buFont typeface="Century Gothic"/>
              <a:buNone/>
            </a:pPr>
            <a:br>
              <a:rPr b="1" lang="en-US" sz="3100">
                <a:solidFill>
                  <a:srgbClr val="000000"/>
                </a:solidFill>
                <a:latin typeface="Century Gothic"/>
                <a:ea typeface="Century Gothic"/>
                <a:cs typeface="Century Gothic"/>
                <a:sym typeface="Century Gothic"/>
              </a:rPr>
            </a:br>
            <a:br>
              <a:rPr b="1" lang="en-US" sz="3100">
                <a:solidFill>
                  <a:srgbClr val="000000"/>
                </a:solidFill>
                <a:latin typeface="Century Gothic"/>
                <a:ea typeface="Century Gothic"/>
                <a:cs typeface="Century Gothic"/>
                <a:sym typeface="Century Gothic"/>
              </a:rPr>
            </a:br>
            <a:br>
              <a:rPr b="1" lang="en-US" sz="3100">
                <a:solidFill>
                  <a:srgbClr val="000000"/>
                </a:solidFill>
                <a:latin typeface="Century Gothic"/>
                <a:ea typeface="Century Gothic"/>
                <a:cs typeface="Century Gothic"/>
                <a:sym typeface="Century Gothic"/>
              </a:rPr>
            </a:br>
            <a:br>
              <a:rPr b="1" lang="en-US" sz="3100">
                <a:solidFill>
                  <a:srgbClr val="000000"/>
                </a:solidFill>
                <a:latin typeface="Century Gothic"/>
                <a:ea typeface="Century Gothic"/>
                <a:cs typeface="Century Gothic"/>
                <a:sym typeface="Century Gothic"/>
              </a:rPr>
            </a:br>
            <a:br>
              <a:rPr b="1" lang="en-US" sz="3100">
                <a:solidFill>
                  <a:srgbClr val="000000"/>
                </a:solidFill>
                <a:latin typeface="Century Gothic"/>
                <a:ea typeface="Century Gothic"/>
                <a:cs typeface="Century Gothic"/>
                <a:sym typeface="Century Gothic"/>
              </a:rPr>
            </a:br>
            <a:br>
              <a:rPr b="1" lang="en-US" sz="3100">
                <a:solidFill>
                  <a:srgbClr val="000000"/>
                </a:solidFill>
                <a:latin typeface="Century Gothic"/>
                <a:ea typeface="Century Gothic"/>
                <a:cs typeface="Century Gothic"/>
                <a:sym typeface="Century Gothic"/>
              </a:rPr>
            </a:br>
            <a:br>
              <a:rPr b="1" lang="en-US" sz="3100">
                <a:solidFill>
                  <a:srgbClr val="000000"/>
                </a:solidFill>
                <a:latin typeface="Century Gothic"/>
                <a:ea typeface="Century Gothic"/>
                <a:cs typeface="Century Gothic"/>
                <a:sym typeface="Century Gothic"/>
              </a:rPr>
            </a:br>
            <a:br>
              <a:rPr b="1" lang="en-US" sz="3100">
                <a:solidFill>
                  <a:srgbClr val="000000"/>
                </a:solidFill>
                <a:latin typeface="Century Gothic"/>
                <a:ea typeface="Century Gothic"/>
                <a:cs typeface="Century Gothic"/>
                <a:sym typeface="Century Gothic"/>
              </a:rPr>
            </a:br>
            <a:br>
              <a:rPr b="1" lang="en-US" sz="3100">
                <a:solidFill>
                  <a:srgbClr val="000000"/>
                </a:solidFill>
                <a:latin typeface="Century Gothic"/>
                <a:ea typeface="Century Gothic"/>
                <a:cs typeface="Century Gothic"/>
                <a:sym typeface="Century Gothic"/>
              </a:rPr>
            </a:br>
            <a:br>
              <a:rPr b="1" lang="en-US" sz="3100">
                <a:solidFill>
                  <a:srgbClr val="000000"/>
                </a:solidFill>
                <a:latin typeface="Century Gothic"/>
                <a:ea typeface="Century Gothic"/>
                <a:cs typeface="Century Gothic"/>
                <a:sym typeface="Century Gothic"/>
              </a:rPr>
            </a:br>
            <a:br>
              <a:rPr b="1" lang="en-US" sz="3100">
                <a:solidFill>
                  <a:srgbClr val="000000"/>
                </a:solidFill>
                <a:latin typeface="Century Gothic"/>
                <a:ea typeface="Century Gothic"/>
                <a:cs typeface="Century Gothic"/>
                <a:sym typeface="Century Gothic"/>
              </a:rPr>
            </a:br>
            <a:br>
              <a:rPr b="1" lang="en-US" sz="3100">
                <a:solidFill>
                  <a:srgbClr val="000000"/>
                </a:solidFill>
                <a:latin typeface="Century Gothic"/>
                <a:ea typeface="Century Gothic"/>
                <a:cs typeface="Century Gothic"/>
                <a:sym typeface="Century Gothic"/>
              </a:rPr>
            </a:br>
            <a:br>
              <a:rPr b="1" lang="en-US" sz="3100">
                <a:solidFill>
                  <a:srgbClr val="000000"/>
                </a:solidFill>
                <a:latin typeface="Century Gothic"/>
                <a:ea typeface="Century Gothic"/>
                <a:cs typeface="Century Gothic"/>
                <a:sym typeface="Century Gothic"/>
              </a:rPr>
            </a:br>
            <a:br>
              <a:rPr b="1" lang="en-US" sz="3100">
                <a:solidFill>
                  <a:srgbClr val="000000"/>
                </a:solidFill>
                <a:latin typeface="Century Gothic"/>
                <a:ea typeface="Century Gothic"/>
                <a:cs typeface="Century Gothic"/>
                <a:sym typeface="Century Gothic"/>
              </a:rPr>
            </a:br>
            <a:endParaRPr/>
          </a:p>
        </p:txBody>
      </p:sp>
      <p:pic>
        <p:nvPicPr>
          <p:cNvPr descr="Logo&#10;&#10;Description automatically generated" id="153" name="Google Shape;153;p3"/>
          <p:cNvPicPr preferRelativeResize="0"/>
          <p:nvPr/>
        </p:nvPicPr>
        <p:blipFill rotWithShape="1">
          <a:blip r:embed="rId3">
            <a:alphaModFix/>
          </a:blip>
          <a:srcRect b="0" l="0" r="0" t="0"/>
          <a:stretch/>
        </p:blipFill>
        <p:spPr>
          <a:xfrm>
            <a:off x="9108065" y="210988"/>
            <a:ext cx="2857500" cy="2857500"/>
          </a:xfrm>
          <a:prstGeom prst="rect">
            <a:avLst/>
          </a:prstGeom>
          <a:noFill/>
          <a:ln>
            <a:noFill/>
          </a:ln>
        </p:spPr>
      </p:pic>
      <p:sp>
        <p:nvSpPr>
          <p:cNvPr id="154" name="Google Shape;154;p3"/>
          <p:cNvSpPr txBox="1"/>
          <p:nvPr/>
        </p:nvSpPr>
        <p:spPr>
          <a:xfrm>
            <a:off x="979347" y="3304015"/>
            <a:ext cx="9282545" cy="31700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3600">
                <a:solidFill>
                  <a:schemeClr val="lt1"/>
                </a:solidFill>
                <a:latin typeface="Century Gothic"/>
                <a:ea typeface="Century Gothic"/>
                <a:cs typeface="Century Gothic"/>
                <a:sym typeface="Century Gothic"/>
              </a:rPr>
              <a:t>What does this mean?</a:t>
            </a:r>
            <a:endParaRPr/>
          </a:p>
          <a:p>
            <a:pPr indent="0" lvl="0" marL="0" marR="0" rtl="0" algn="l">
              <a:spcBef>
                <a:spcPts val="0"/>
              </a:spcBef>
              <a:spcAft>
                <a:spcPts val="0"/>
              </a:spcAft>
              <a:buNone/>
            </a:pPr>
            <a:r>
              <a:t/>
            </a:r>
            <a:endParaRPr i="1" sz="2000">
              <a:solidFill>
                <a:schemeClr val="lt1"/>
              </a:solidFill>
              <a:latin typeface="Century Gothic"/>
              <a:ea typeface="Century Gothic"/>
              <a:cs typeface="Century Gothic"/>
              <a:sym typeface="Century Gothic"/>
            </a:endParaRPr>
          </a:p>
          <a:p>
            <a:pPr indent="-285750" lvl="0" marL="285750" marR="0" rtl="0" algn="l">
              <a:spcBef>
                <a:spcPts val="0"/>
              </a:spcBef>
              <a:spcAft>
                <a:spcPts val="0"/>
              </a:spcAft>
              <a:buClr>
                <a:schemeClr val="lt1"/>
              </a:buClr>
              <a:buSzPts val="1800"/>
              <a:buFont typeface="Arial"/>
              <a:buChar char="•"/>
            </a:pPr>
            <a:r>
              <a:rPr lang="en-US" sz="1800">
                <a:solidFill>
                  <a:schemeClr val="lt1"/>
                </a:solidFill>
                <a:latin typeface="Century Gothic"/>
                <a:ea typeface="Century Gothic"/>
                <a:cs typeface="Century Gothic"/>
                <a:sym typeface="Century Gothic"/>
              </a:rPr>
              <a:t>We are a service-oriented and fund-raising organization! We focus on philanthropy, volunteerism, and giving back.  Each year, we distribute funds, provide need-based scholarships, and provide community support to other non-profit organizations.  You are helping us fundraise for these causes!</a:t>
            </a:r>
            <a:endParaRPr/>
          </a:p>
          <a:p>
            <a:pPr indent="-171450" lvl="0" marL="285750" marR="0" rtl="0" algn="l">
              <a:spcBef>
                <a:spcPts val="0"/>
              </a:spcBef>
              <a:spcAft>
                <a:spcPts val="0"/>
              </a:spcAft>
              <a:buClr>
                <a:schemeClr val="lt1"/>
              </a:buClr>
              <a:buSzPts val="1800"/>
              <a:buFont typeface="Arial"/>
              <a:buNone/>
            </a:pPr>
            <a:r>
              <a:t/>
            </a:r>
            <a:endParaRPr sz="1800">
              <a:solidFill>
                <a:schemeClr val="lt1"/>
              </a:solidFill>
              <a:latin typeface="Century Gothic"/>
              <a:ea typeface="Century Gothic"/>
              <a:cs typeface="Century Gothic"/>
              <a:sym typeface="Century Gothic"/>
            </a:endParaRPr>
          </a:p>
          <a:p>
            <a:pPr indent="-285750" lvl="0" marL="285750" marR="0" rtl="0" algn="l">
              <a:spcBef>
                <a:spcPts val="0"/>
              </a:spcBef>
              <a:spcAft>
                <a:spcPts val="0"/>
              </a:spcAft>
              <a:buClr>
                <a:schemeClr val="lt1"/>
              </a:buClr>
              <a:buSzPts val="1800"/>
              <a:buFont typeface="Arial"/>
              <a:buChar char="•"/>
            </a:pPr>
            <a:r>
              <a:rPr lang="en-US" sz="1800">
                <a:solidFill>
                  <a:schemeClr val="lt1"/>
                </a:solidFill>
                <a:latin typeface="Century Gothic"/>
                <a:ea typeface="Century Gothic"/>
                <a:cs typeface="Century Gothic"/>
                <a:sym typeface="Century Gothic"/>
              </a:rPr>
              <a:t>At our big Kick-Off in April, you will hear our annual Distribution of Funds grant recipients announced and see us present these funds to the non-profit organizations.</a:t>
            </a:r>
            <a:endParaRPr/>
          </a:p>
        </p:txBody>
      </p:sp>
      <p:sp>
        <p:nvSpPr>
          <p:cNvPr id="155" name="Google Shape;155;p3"/>
          <p:cNvSpPr txBox="1"/>
          <p:nvPr/>
        </p:nvSpPr>
        <p:spPr>
          <a:xfrm>
            <a:off x="651162" y="448525"/>
            <a:ext cx="8027400" cy="2424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lt1"/>
                </a:solidFill>
                <a:latin typeface="Century Gothic"/>
                <a:ea typeface="Century Gothic"/>
                <a:cs typeface="Century Gothic"/>
                <a:sym typeface="Century Gothic"/>
              </a:rPr>
              <a:t>Mission</a:t>
            </a:r>
            <a:r>
              <a:rPr lang="en-US" sz="3600" cap="small">
                <a:solidFill>
                  <a:srgbClr val="0479A9"/>
                </a:solidFill>
                <a:latin typeface="Century Gothic"/>
                <a:ea typeface="Century Gothic"/>
                <a:cs typeface="Century Gothic"/>
                <a:sym typeface="Century Gothic"/>
              </a:rPr>
              <a:t> CONTROL</a:t>
            </a:r>
            <a:endParaRPr sz="1600">
              <a:solidFill>
                <a:schemeClr val="lt1"/>
              </a:solidFill>
              <a:latin typeface="Calibri"/>
              <a:ea typeface="Calibri"/>
              <a:cs typeface="Calibri"/>
              <a:sym typeface="Calibri"/>
            </a:endParaRPr>
          </a:p>
          <a:p>
            <a:pPr indent="0" lvl="0" marL="0" marR="0" rtl="0" algn="ctr">
              <a:lnSpc>
                <a:spcPct val="150000"/>
              </a:lnSpc>
              <a:spcBef>
                <a:spcPts val="1500"/>
              </a:spcBef>
              <a:spcAft>
                <a:spcPts val="0"/>
              </a:spcAft>
              <a:buNone/>
            </a:pPr>
            <a:r>
              <a:rPr lang="en-US" sz="1800">
                <a:solidFill>
                  <a:schemeClr val="lt1"/>
                </a:solidFill>
                <a:latin typeface="Century Gothic"/>
                <a:ea typeface="Century Gothic"/>
                <a:cs typeface="Century Gothic"/>
                <a:sym typeface="Century Gothic"/>
              </a:rPr>
              <a:t>Clear Lake Lunar Rendezvous Festival is dedicated to providing community-based support including scholarships for higher education, youth development and educational programs, funding for the arts and historical preservation in the Bay Area Houston/NASA area.</a:t>
            </a:r>
            <a:endParaRPr sz="160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EDEDED"/>
              </a:buClr>
              <a:buSzPts val="5400"/>
              <a:buFont typeface="Century Gothic"/>
              <a:buNone/>
            </a:pPr>
            <a:r>
              <a:rPr lang="en-US">
                <a:latin typeface="Century Gothic"/>
                <a:ea typeface="Century Gothic"/>
                <a:cs typeface="Century Gothic"/>
                <a:sym typeface="Century Gothic"/>
              </a:rPr>
              <a:t>LRF Advisory Board</a:t>
            </a:r>
            <a:endParaRPr/>
          </a:p>
        </p:txBody>
      </p:sp>
      <p:sp>
        <p:nvSpPr>
          <p:cNvPr id="161" name="Google Shape;161;p4"/>
          <p:cNvSpPr txBox="1"/>
          <p:nvPr/>
        </p:nvSpPr>
        <p:spPr>
          <a:xfrm>
            <a:off x="1163781" y="2181494"/>
            <a:ext cx="9864437" cy="3600986"/>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i="1" lang="en-US" sz="2800">
                <a:solidFill>
                  <a:schemeClr val="lt1"/>
                </a:solidFill>
                <a:latin typeface="Century Gothic"/>
                <a:ea typeface="Century Gothic"/>
                <a:cs typeface="Century Gothic"/>
                <a:sym typeface="Century Gothic"/>
              </a:rPr>
              <a:t>These individuals have served as General Chairs in the past and now serve as Liaisons to Committee Chairs and their individual events such as Dining Night, Fashion Show, and Coronation Ball just to name a few.  The festival would not be what it is each year without them!</a:t>
            </a:r>
            <a:endParaRPr i="1" sz="28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5"/>
          <p:cNvSpPr txBox="1"/>
          <p:nvPr>
            <p:ph type="title"/>
          </p:nvPr>
        </p:nvSpPr>
        <p:spPr>
          <a:xfrm>
            <a:off x="838200" y="186283"/>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EDEDED"/>
              </a:buClr>
              <a:buSzPts val="5400"/>
              <a:buFont typeface="Corbel"/>
              <a:buNone/>
            </a:pPr>
            <a:r>
              <a:rPr lang="en-US"/>
              <a:t>Royals</a:t>
            </a:r>
            <a:endParaRPr/>
          </a:p>
        </p:txBody>
      </p:sp>
      <p:sp>
        <p:nvSpPr>
          <p:cNvPr id="167" name="Google Shape;167;p5"/>
          <p:cNvSpPr txBox="1"/>
          <p:nvPr/>
        </p:nvSpPr>
        <p:spPr>
          <a:xfrm>
            <a:off x="405797" y="1408738"/>
            <a:ext cx="6234900" cy="4402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u="sng">
                <a:solidFill>
                  <a:schemeClr val="lt1"/>
                </a:solidFill>
                <a:latin typeface="Century Gothic"/>
                <a:ea typeface="Century Gothic"/>
                <a:cs typeface="Century Gothic"/>
                <a:sym typeface="Century Gothic"/>
              </a:rPr>
              <a:t>Royal Court Chair</a:t>
            </a:r>
            <a:r>
              <a:rPr lang="en-US" sz="2000">
                <a:solidFill>
                  <a:schemeClr val="lt1"/>
                </a:solidFill>
                <a:latin typeface="Century Gothic"/>
                <a:ea typeface="Century Gothic"/>
                <a:cs typeface="Century Gothic"/>
                <a:sym typeface="Century Gothic"/>
              </a:rPr>
              <a:t>:  </a:t>
            </a:r>
            <a:endParaRPr/>
          </a:p>
          <a:p>
            <a:pPr indent="0" lvl="0" marL="0" marR="0" rtl="0" algn="l">
              <a:spcBef>
                <a:spcPts val="0"/>
              </a:spcBef>
              <a:spcAft>
                <a:spcPts val="0"/>
              </a:spcAft>
              <a:buNone/>
            </a:pPr>
            <a:r>
              <a:rPr i="1" lang="en-US" sz="2000">
                <a:solidFill>
                  <a:schemeClr val="lt1"/>
                </a:solidFill>
                <a:latin typeface="Century Gothic"/>
                <a:ea typeface="Century Gothic"/>
                <a:cs typeface="Century Gothic"/>
                <a:sym typeface="Century Gothic"/>
              </a:rPr>
              <a:t>LeighAnna DeYoung</a:t>
            </a:r>
            <a:endParaRPr/>
          </a:p>
          <a:p>
            <a:pPr indent="0" lvl="0" marL="0" marR="0" rtl="0" algn="l">
              <a:spcBef>
                <a:spcPts val="0"/>
              </a:spcBef>
              <a:spcAft>
                <a:spcPts val="0"/>
              </a:spcAft>
              <a:buNone/>
            </a:pPr>
            <a:r>
              <a:t/>
            </a:r>
            <a:endParaRPr sz="20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rPr lang="en-US" sz="2000" u="sng">
                <a:solidFill>
                  <a:schemeClr val="lt1"/>
                </a:solidFill>
                <a:latin typeface="Century Gothic"/>
                <a:ea typeface="Century Gothic"/>
                <a:cs typeface="Century Gothic"/>
                <a:sym typeface="Century Gothic"/>
              </a:rPr>
              <a:t>2025</a:t>
            </a:r>
            <a:r>
              <a:rPr lang="en-US" sz="2000" u="sng">
                <a:solidFill>
                  <a:schemeClr val="lt1"/>
                </a:solidFill>
                <a:latin typeface="Century Gothic"/>
                <a:ea typeface="Century Gothic"/>
                <a:cs typeface="Century Gothic"/>
                <a:sym typeface="Century Gothic"/>
              </a:rPr>
              <a:t>-</a:t>
            </a:r>
            <a:r>
              <a:rPr lang="en-US" sz="2000" u="sng">
                <a:solidFill>
                  <a:schemeClr val="lt1"/>
                </a:solidFill>
                <a:latin typeface="Century Gothic"/>
                <a:ea typeface="Century Gothic"/>
                <a:cs typeface="Century Gothic"/>
                <a:sym typeface="Century Gothic"/>
              </a:rPr>
              <a:t>2026</a:t>
            </a:r>
            <a:r>
              <a:rPr lang="en-US" sz="2000" u="sng">
                <a:solidFill>
                  <a:schemeClr val="lt1"/>
                </a:solidFill>
                <a:latin typeface="Century Gothic"/>
                <a:ea typeface="Century Gothic"/>
                <a:cs typeface="Century Gothic"/>
                <a:sym typeface="Century Gothic"/>
              </a:rPr>
              <a:t> Lunar Rendezvous Queen</a:t>
            </a:r>
            <a:r>
              <a:rPr lang="en-US" sz="2000">
                <a:solidFill>
                  <a:schemeClr val="lt1"/>
                </a:solidFill>
                <a:latin typeface="Century Gothic"/>
                <a:ea typeface="Century Gothic"/>
                <a:cs typeface="Century Gothic"/>
                <a:sym typeface="Century Gothic"/>
              </a:rPr>
              <a:t>: </a:t>
            </a:r>
            <a:endParaRPr/>
          </a:p>
          <a:p>
            <a:pPr indent="0" lvl="0" marL="0" marR="0" rtl="0" algn="l">
              <a:spcBef>
                <a:spcPts val="0"/>
              </a:spcBef>
              <a:spcAft>
                <a:spcPts val="0"/>
              </a:spcAft>
              <a:buNone/>
            </a:pPr>
            <a:r>
              <a:rPr i="1" lang="en-US" sz="2000">
                <a:solidFill>
                  <a:schemeClr val="lt1"/>
                </a:solidFill>
                <a:latin typeface="Century Gothic"/>
                <a:ea typeface="Century Gothic"/>
                <a:cs typeface="Century Gothic"/>
                <a:sym typeface="Century Gothic"/>
              </a:rPr>
              <a:t>Claire Farley</a:t>
            </a:r>
            <a:endParaRPr/>
          </a:p>
          <a:p>
            <a:pPr indent="0" lvl="0" marL="0" marR="0" rtl="0" algn="l">
              <a:spcBef>
                <a:spcPts val="0"/>
              </a:spcBef>
              <a:spcAft>
                <a:spcPts val="0"/>
              </a:spcAft>
              <a:buNone/>
            </a:pPr>
            <a:r>
              <a:t/>
            </a:r>
            <a:endParaRPr sz="20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rPr lang="en-US" sz="2000" u="sng">
                <a:solidFill>
                  <a:schemeClr val="lt1"/>
                </a:solidFill>
                <a:latin typeface="Century Gothic"/>
                <a:ea typeface="Century Gothic"/>
                <a:cs typeface="Century Gothic"/>
                <a:sym typeface="Century Gothic"/>
              </a:rPr>
              <a:t>2025</a:t>
            </a:r>
            <a:r>
              <a:rPr lang="en-US" sz="2000" u="sng">
                <a:solidFill>
                  <a:schemeClr val="lt1"/>
                </a:solidFill>
                <a:latin typeface="Century Gothic"/>
                <a:ea typeface="Century Gothic"/>
                <a:cs typeface="Century Gothic"/>
                <a:sym typeface="Century Gothic"/>
              </a:rPr>
              <a:t>-</a:t>
            </a:r>
            <a:r>
              <a:rPr lang="en-US" sz="2000" u="sng">
                <a:solidFill>
                  <a:schemeClr val="lt1"/>
                </a:solidFill>
                <a:latin typeface="Century Gothic"/>
                <a:ea typeface="Century Gothic"/>
                <a:cs typeface="Century Gothic"/>
                <a:sym typeface="Century Gothic"/>
              </a:rPr>
              <a:t>2026</a:t>
            </a:r>
            <a:r>
              <a:rPr lang="en-US" sz="2000" u="sng">
                <a:solidFill>
                  <a:schemeClr val="lt1"/>
                </a:solidFill>
                <a:latin typeface="Century Gothic"/>
                <a:ea typeface="Century Gothic"/>
                <a:cs typeface="Century Gothic"/>
                <a:sym typeface="Century Gothic"/>
              </a:rPr>
              <a:t> Lunar Rendezvous Queen Alternate</a:t>
            </a:r>
            <a:r>
              <a:rPr lang="en-US" sz="2000">
                <a:solidFill>
                  <a:schemeClr val="lt1"/>
                </a:solidFill>
                <a:latin typeface="Century Gothic"/>
                <a:ea typeface="Century Gothic"/>
                <a:cs typeface="Century Gothic"/>
                <a:sym typeface="Century Gothic"/>
              </a:rPr>
              <a:t>:</a:t>
            </a:r>
            <a:endParaRPr/>
          </a:p>
          <a:p>
            <a:pPr indent="0" lvl="0" marL="0" marR="0" rtl="0" algn="l">
              <a:spcBef>
                <a:spcPts val="0"/>
              </a:spcBef>
              <a:spcAft>
                <a:spcPts val="0"/>
              </a:spcAft>
              <a:buNone/>
            </a:pPr>
            <a:r>
              <a:rPr i="1" lang="en-US" sz="2000">
                <a:solidFill>
                  <a:schemeClr val="lt1"/>
                </a:solidFill>
                <a:latin typeface="Century Gothic"/>
                <a:ea typeface="Century Gothic"/>
                <a:cs typeface="Century Gothic"/>
                <a:sym typeface="Century Gothic"/>
              </a:rPr>
              <a:t>Ella Haas</a:t>
            </a:r>
            <a:endParaRPr/>
          </a:p>
          <a:p>
            <a:pPr indent="0" lvl="0" marL="0" marR="0" rtl="0" algn="l">
              <a:spcBef>
                <a:spcPts val="0"/>
              </a:spcBef>
              <a:spcAft>
                <a:spcPts val="0"/>
              </a:spcAft>
              <a:buNone/>
            </a:pPr>
            <a:r>
              <a:t/>
            </a:r>
            <a:endParaRPr sz="20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rPr lang="en-US" sz="2000" u="sng">
                <a:solidFill>
                  <a:schemeClr val="lt1"/>
                </a:solidFill>
                <a:latin typeface="Century Gothic"/>
                <a:ea typeface="Century Gothic"/>
                <a:cs typeface="Century Gothic"/>
                <a:sym typeface="Century Gothic"/>
              </a:rPr>
              <a:t>2025</a:t>
            </a:r>
            <a:r>
              <a:rPr lang="en-US" sz="2000" u="sng">
                <a:solidFill>
                  <a:schemeClr val="lt1"/>
                </a:solidFill>
                <a:latin typeface="Century Gothic"/>
                <a:ea typeface="Century Gothic"/>
                <a:cs typeface="Century Gothic"/>
                <a:sym typeface="Century Gothic"/>
              </a:rPr>
              <a:t>-</a:t>
            </a:r>
            <a:r>
              <a:rPr lang="en-US" sz="2000" u="sng">
                <a:solidFill>
                  <a:schemeClr val="lt1"/>
                </a:solidFill>
                <a:latin typeface="Century Gothic"/>
                <a:ea typeface="Century Gothic"/>
                <a:cs typeface="Century Gothic"/>
                <a:sym typeface="Century Gothic"/>
              </a:rPr>
              <a:t>2026</a:t>
            </a:r>
            <a:r>
              <a:rPr lang="en-US" sz="2000" u="sng">
                <a:solidFill>
                  <a:schemeClr val="lt1"/>
                </a:solidFill>
                <a:latin typeface="Century Gothic"/>
                <a:ea typeface="Century Gothic"/>
                <a:cs typeface="Century Gothic"/>
                <a:sym typeface="Century Gothic"/>
              </a:rPr>
              <a:t> Lunar Rendezvous Lieutenant</a:t>
            </a:r>
            <a:r>
              <a:rPr lang="en-US" sz="2000">
                <a:solidFill>
                  <a:schemeClr val="lt1"/>
                </a:solidFill>
                <a:latin typeface="Century Gothic"/>
                <a:ea typeface="Century Gothic"/>
                <a:cs typeface="Century Gothic"/>
                <a:sym typeface="Century Gothic"/>
              </a:rPr>
              <a:t>:  </a:t>
            </a:r>
            <a:endParaRPr/>
          </a:p>
          <a:p>
            <a:pPr indent="0" lvl="0" marL="0" marR="0" rtl="0" algn="l">
              <a:spcBef>
                <a:spcPts val="0"/>
              </a:spcBef>
              <a:spcAft>
                <a:spcPts val="0"/>
              </a:spcAft>
              <a:buNone/>
            </a:pPr>
            <a:r>
              <a:rPr i="1" lang="en-US" sz="2000">
                <a:solidFill>
                  <a:schemeClr val="lt1"/>
                </a:solidFill>
                <a:latin typeface="Century Gothic"/>
                <a:ea typeface="Century Gothic"/>
                <a:cs typeface="Century Gothic"/>
                <a:sym typeface="Century Gothic"/>
              </a:rPr>
              <a:t>Brody Gremillion</a:t>
            </a:r>
            <a:endParaRPr/>
          </a:p>
          <a:p>
            <a:pPr indent="0" lvl="0" marL="0" marR="0" rtl="0" algn="l">
              <a:spcBef>
                <a:spcPts val="0"/>
              </a:spcBef>
              <a:spcAft>
                <a:spcPts val="0"/>
              </a:spcAft>
              <a:buNone/>
            </a:pPr>
            <a:r>
              <a:t/>
            </a:r>
            <a:endParaRPr sz="20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rPr lang="en-US" sz="2000" u="sng">
                <a:solidFill>
                  <a:schemeClr val="lt1"/>
                </a:solidFill>
                <a:latin typeface="Century Gothic"/>
                <a:ea typeface="Century Gothic"/>
                <a:cs typeface="Century Gothic"/>
                <a:sym typeface="Century Gothic"/>
              </a:rPr>
              <a:t>2025</a:t>
            </a:r>
            <a:r>
              <a:rPr lang="en-US" sz="2000" u="sng">
                <a:solidFill>
                  <a:schemeClr val="lt1"/>
                </a:solidFill>
                <a:latin typeface="Century Gothic"/>
                <a:ea typeface="Century Gothic"/>
                <a:cs typeface="Century Gothic"/>
                <a:sym typeface="Century Gothic"/>
              </a:rPr>
              <a:t> Lunar Rendezvous King</a:t>
            </a:r>
            <a:r>
              <a:rPr lang="en-US" sz="2000">
                <a:solidFill>
                  <a:schemeClr val="lt1"/>
                </a:solidFill>
                <a:latin typeface="Century Gothic"/>
                <a:ea typeface="Century Gothic"/>
                <a:cs typeface="Century Gothic"/>
                <a:sym typeface="Century Gothic"/>
              </a:rPr>
              <a:t>:  </a:t>
            </a:r>
            <a:endParaRPr/>
          </a:p>
          <a:p>
            <a:pPr indent="0" lvl="0" marL="0" marR="0" rtl="0" algn="l">
              <a:spcBef>
                <a:spcPts val="0"/>
              </a:spcBef>
              <a:spcAft>
                <a:spcPts val="0"/>
              </a:spcAft>
              <a:buNone/>
            </a:pPr>
            <a:r>
              <a:rPr i="1" lang="en-US" sz="2000">
                <a:solidFill>
                  <a:schemeClr val="lt1"/>
                </a:solidFill>
                <a:latin typeface="Century Gothic"/>
                <a:ea typeface="Century Gothic"/>
                <a:cs typeface="Century Gothic"/>
                <a:sym typeface="Century Gothic"/>
              </a:rPr>
              <a:t>Richard Miller</a:t>
            </a:r>
            <a:endParaRPr i="1" sz="2000">
              <a:solidFill>
                <a:schemeClr val="lt1"/>
              </a:solidFill>
              <a:latin typeface="Century Gothic"/>
              <a:ea typeface="Century Gothic"/>
              <a:cs typeface="Century Gothic"/>
              <a:sym typeface="Century Gothic"/>
            </a:endParaRPr>
          </a:p>
        </p:txBody>
      </p:sp>
      <p:pic>
        <p:nvPicPr>
          <p:cNvPr id="168" name="Google Shape;168;p5" title="IMG_1851.JPG"/>
          <p:cNvPicPr preferRelativeResize="0"/>
          <p:nvPr/>
        </p:nvPicPr>
        <p:blipFill rotWithShape="1">
          <a:blip r:embed="rId3">
            <a:alphaModFix/>
          </a:blip>
          <a:srcRect b="7547" l="0" r="0" t="7555"/>
          <a:stretch/>
        </p:blipFill>
        <p:spPr>
          <a:xfrm>
            <a:off x="6894643" y="411873"/>
            <a:ext cx="4713156" cy="603425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6"/>
          <p:cNvSpPr txBox="1"/>
          <p:nvPr>
            <p:ph type="title"/>
          </p:nvPr>
        </p:nvSpPr>
        <p:spPr>
          <a:xfrm>
            <a:off x="340557" y="237392"/>
            <a:ext cx="6129516" cy="92638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EDEDED"/>
              </a:buClr>
              <a:buSzPts val="5400"/>
              <a:buFont typeface="Corbel"/>
              <a:buNone/>
            </a:pPr>
            <a:r>
              <a:rPr lang="en-US"/>
              <a:t>Court Chairs</a:t>
            </a:r>
            <a:endParaRPr/>
          </a:p>
        </p:txBody>
      </p:sp>
      <p:pic>
        <p:nvPicPr>
          <p:cNvPr id="174" name="Google Shape;174;p6"/>
          <p:cNvPicPr preferRelativeResize="0"/>
          <p:nvPr/>
        </p:nvPicPr>
        <p:blipFill rotWithShape="1">
          <a:blip r:embed="rId3">
            <a:alphaModFix/>
          </a:blip>
          <a:srcRect b="0" l="0" r="0" t="0"/>
          <a:stretch/>
        </p:blipFill>
        <p:spPr>
          <a:xfrm>
            <a:off x="4685810" y="3708540"/>
            <a:ext cx="3941862" cy="2714625"/>
          </a:xfrm>
          <a:prstGeom prst="rect">
            <a:avLst/>
          </a:prstGeom>
          <a:noFill/>
          <a:ln>
            <a:noFill/>
          </a:ln>
        </p:spPr>
      </p:pic>
      <p:sp>
        <p:nvSpPr>
          <p:cNvPr id="175" name="Google Shape;175;p6"/>
          <p:cNvSpPr txBox="1"/>
          <p:nvPr/>
        </p:nvSpPr>
        <p:spPr>
          <a:xfrm>
            <a:off x="415636" y="1149926"/>
            <a:ext cx="3796200" cy="1477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orbel"/>
                <a:ea typeface="Corbel"/>
                <a:cs typeface="Corbel"/>
                <a:sym typeface="Corbel"/>
              </a:rPr>
              <a:t>Big Court Chair:  </a:t>
            </a:r>
            <a:endParaRPr/>
          </a:p>
          <a:p>
            <a:pPr indent="0" lvl="0" marL="0" marR="0" rtl="0" algn="l">
              <a:spcBef>
                <a:spcPts val="0"/>
              </a:spcBef>
              <a:spcAft>
                <a:spcPts val="0"/>
              </a:spcAft>
              <a:buNone/>
            </a:pPr>
            <a:r>
              <a:rPr i="1" lang="en-US" sz="1800">
                <a:solidFill>
                  <a:schemeClr val="lt1"/>
                </a:solidFill>
                <a:latin typeface="Corbel"/>
                <a:ea typeface="Corbel"/>
                <a:cs typeface="Corbel"/>
                <a:sym typeface="Corbel"/>
              </a:rPr>
              <a:t>Katherine White</a:t>
            </a:r>
            <a:endParaRPr/>
          </a:p>
          <a:p>
            <a:pPr indent="0" lvl="0" marL="0" marR="0" rtl="0" algn="l">
              <a:spcBef>
                <a:spcPts val="0"/>
              </a:spcBef>
              <a:spcAft>
                <a:spcPts val="0"/>
              </a:spcAft>
              <a:buNone/>
            </a:pPr>
            <a:r>
              <a:t/>
            </a:r>
            <a:endParaRPr sz="1800">
              <a:solidFill>
                <a:schemeClr val="lt1"/>
              </a:solidFill>
              <a:latin typeface="Corbel"/>
              <a:ea typeface="Corbel"/>
              <a:cs typeface="Corbel"/>
              <a:sym typeface="Corbel"/>
            </a:endParaRPr>
          </a:p>
          <a:p>
            <a:pPr indent="0" lvl="0" marL="0" marR="0" rtl="0" algn="l">
              <a:spcBef>
                <a:spcPts val="0"/>
              </a:spcBef>
              <a:spcAft>
                <a:spcPts val="0"/>
              </a:spcAft>
              <a:buNone/>
            </a:pPr>
            <a:r>
              <a:rPr lang="en-US" sz="1800">
                <a:solidFill>
                  <a:schemeClr val="lt1"/>
                </a:solidFill>
                <a:latin typeface="Corbel"/>
                <a:ea typeface="Corbel"/>
                <a:cs typeface="Corbel"/>
                <a:sym typeface="Corbel"/>
              </a:rPr>
              <a:t>Little Court Chair:  </a:t>
            </a:r>
            <a:endParaRPr/>
          </a:p>
          <a:p>
            <a:pPr indent="0" lvl="0" marL="0" marR="0" rtl="0" algn="l">
              <a:spcBef>
                <a:spcPts val="0"/>
              </a:spcBef>
              <a:spcAft>
                <a:spcPts val="0"/>
              </a:spcAft>
              <a:buNone/>
            </a:pPr>
            <a:r>
              <a:rPr i="1" lang="en-US" sz="1800">
                <a:solidFill>
                  <a:schemeClr val="lt1"/>
                </a:solidFill>
                <a:latin typeface="Corbel"/>
                <a:ea typeface="Corbel"/>
                <a:cs typeface="Corbel"/>
                <a:sym typeface="Corbel"/>
              </a:rPr>
              <a:t>Amy Best</a:t>
            </a:r>
            <a:endParaRPr/>
          </a:p>
        </p:txBody>
      </p:sp>
      <p:pic>
        <p:nvPicPr>
          <p:cNvPr id="176" name="Google Shape;176;p6"/>
          <p:cNvPicPr preferRelativeResize="0"/>
          <p:nvPr/>
        </p:nvPicPr>
        <p:blipFill rotWithShape="1">
          <a:blip r:embed="rId4">
            <a:alphaModFix/>
          </a:blip>
          <a:srcRect b="0" l="0" r="0" t="0"/>
          <a:stretch/>
        </p:blipFill>
        <p:spPr>
          <a:xfrm>
            <a:off x="4506402" y="625149"/>
            <a:ext cx="3775552" cy="2900062"/>
          </a:xfrm>
          <a:prstGeom prst="rect">
            <a:avLst/>
          </a:prstGeom>
          <a:noFill/>
          <a:ln>
            <a:noFill/>
          </a:ln>
        </p:spPr>
      </p:pic>
      <p:pic>
        <p:nvPicPr>
          <p:cNvPr id="177" name="Google Shape;177;p6"/>
          <p:cNvPicPr preferRelativeResize="0"/>
          <p:nvPr/>
        </p:nvPicPr>
        <p:blipFill rotWithShape="1">
          <a:blip r:embed="rId5">
            <a:alphaModFix/>
          </a:blip>
          <a:srcRect b="0" l="0" r="0" t="0"/>
          <a:stretch/>
        </p:blipFill>
        <p:spPr>
          <a:xfrm>
            <a:off x="8529938" y="624985"/>
            <a:ext cx="2900062" cy="2900062"/>
          </a:xfrm>
          <a:prstGeom prst="rect">
            <a:avLst/>
          </a:prstGeom>
          <a:noFill/>
          <a:ln>
            <a:noFill/>
          </a:ln>
        </p:spPr>
      </p:pic>
      <p:pic>
        <p:nvPicPr>
          <p:cNvPr id="178" name="Google Shape;178;p6"/>
          <p:cNvPicPr preferRelativeResize="0"/>
          <p:nvPr/>
        </p:nvPicPr>
        <p:blipFill rotWithShape="1">
          <a:blip r:embed="rId6">
            <a:alphaModFix/>
          </a:blip>
          <a:srcRect b="0" l="0" r="0" t="0"/>
          <a:stretch/>
        </p:blipFill>
        <p:spPr>
          <a:xfrm>
            <a:off x="415636" y="2996820"/>
            <a:ext cx="3941862" cy="3400744"/>
          </a:xfrm>
          <a:prstGeom prst="rect">
            <a:avLst/>
          </a:prstGeom>
          <a:noFill/>
          <a:ln>
            <a:noFill/>
          </a:ln>
        </p:spPr>
      </p:pic>
      <p:pic>
        <p:nvPicPr>
          <p:cNvPr id="179" name="Google Shape;179;p6"/>
          <p:cNvPicPr preferRelativeResize="0"/>
          <p:nvPr/>
        </p:nvPicPr>
        <p:blipFill rotWithShape="1">
          <a:blip r:embed="rId7">
            <a:alphaModFix/>
          </a:blip>
          <a:srcRect b="0" l="0" r="0" t="0"/>
          <a:stretch/>
        </p:blipFill>
        <p:spPr>
          <a:xfrm>
            <a:off x="8955984" y="3669888"/>
            <a:ext cx="2249544" cy="299939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EDEDED"/>
              </a:buClr>
              <a:buSzPts val="5400"/>
              <a:buFont typeface="Corbel"/>
              <a:buNone/>
            </a:pPr>
            <a:r>
              <a:rPr lang="en-US"/>
              <a:t>2026</a:t>
            </a:r>
            <a:r>
              <a:rPr lang="en-US"/>
              <a:t> Festival Chairs</a:t>
            </a:r>
            <a:endParaRPr/>
          </a:p>
        </p:txBody>
      </p:sp>
      <p:sp>
        <p:nvSpPr>
          <p:cNvPr id="185" name="Google Shape;185;p7"/>
          <p:cNvSpPr txBox="1"/>
          <p:nvPr>
            <p:ph idx="2" type="body"/>
          </p:nvPr>
        </p:nvSpPr>
        <p:spPr>
          <a:xfrm>
            <a:off x="720436" y="1551710"/>
            <a:ext cx="2932113" cy="520469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Clr>
                <a:srgbClr val="EDEDED"/>
              </a:buClr>
              <a:buSzPts val="1600"/>
              <a:buNone/>
            </a:pPr>
            <a:r>
              <a:rPr b="1" lang="en-US" sz="1600">
                <a:latin typeface="Century Gothic"/>
                <a:ea typeface="Century Gothic"/>
                <a:cs typeface="Century Gothic"/>
                <a:sym typeface="Century Gothic"/>
              </a:rPr>
              <a:t>General Chair</a:t>
            </a:r>
            <a:br>
              <a:rPr lang="en-US" sz="1600">
                <a:latin typeface="Century Gothic"/>
                <a:ea typeface="Century Gothic"/>
                <a:cs typeface="Century Gothic"/>
                <a:sym typeface="Century Gothic"/>
              </a:rPr>
            </a:br>
            <a:r>
              <a:rPr lang="en-US" sz="1600">
                <a:latin typeface="Century Gothic"/>
                <a:ea typeface="Century Gothic"/>
                <a:cs typeface="Century Gothic"/>
                <a:sym typeface="Century Gothic"/>
              </a:rPr>
              <a:t>Kari Cook</a:t>
            </a:r>
            <a:endParaRPr/>
          </a:p>
          <a:p>
            <a:pPr indent="0" lvl="0" marL="0" marR="0" rtl="0" algn="l">
              <a:lnSpc>
                <a:spcPct val="107000"/>
              </a:lnSpc>
              <a:spcBef>
                <a:spcPts val="0"/>
              </a:spcBef>
              <a:spcAft>
                <a:spcPts val="0"/>
              </a:spcAft>
              <a:buClr>
                <a:srgbClr val="EDEDED"/>
              </a:buClr>
              <a:buSzPts val="1600"/>
              <a:buNone/>
            </a:pPr>
            <a:r>
              <a:t/>
            </a:r>
            <a:endParaRPr sz="1600">
              <a:latin typeface="Century Gothic"/>
              <a:ea typeface="Century Gothic"/>
              <a:cs typeface="Century Gothic"/>
              <a:sym typeface="Century Gothic"/>
            </a:endParaRPr>
          </a:p>
          <a:p>
            <a:pPr indent="0" lvl="0" marL="0" marR="0" rtl="0" algn="l">
              <a:lnSpc>
                <a:spcPct val="107000"/>
              </a:lnSpc>
              <a:spcBef>
                <a:spcPts val="0"/>
              </a:spcBef>
              <a:spcAft>
                <a:spcPts val="0"/>
              </a:spcAft>
              <a:buClr>
                <a:srgbClr val="EDEDED"/>
              </a:buClr>
              <a:buSzPts val="1600"/>
              <a:buNone/>
            </a:pPr>
            <a:r>
              <a:t/>
            </a:r>
            <a:endParaRPr sz="1600">
              <a:latin typeface="Century Gothic"/>
              <a:ea typeface="Century Gothic"/>
              <a:cs typeface="Century Gothic"/>
              <a:sym typeface="Century Gothic"/>
            </a:endParaRPr>
          </a:p>
          <a:p>
            <a:pPr indent="0" lvl="0" marL="0" marR="0" rtl="0" algn="l">
              <a:lnSpc>
                <a:spcPct val="107000"/>
              </a:lnSpc>
              <a:spcBef>
                <a:spcPts val="0"/>
              </a:spcBef>
              <a:spcAft>
                <a:spcPts val="0"/>
              </a:spcAft>
              <a:buClr>
                <a:srgbClr val="EDEDED"/>
              </a:buClr>
              <a:buSzPts val="1600"/>
              <a:buNone/>
            </a:pPr>
            <a:r>
              <a:rPr b="1" lang="en-US" sz="1600">
                <a:latin typeface="Century Gothic"/>
                <a:ea typeface="Century Gothic"/>
                <a:cs typeface="Century Gothic"/>
                <a:sym typeface="Century Gothic"/>
              </a:rPr>
              <a:t>Development Director</a:t>
            </a:r>
            <a:br>
              <a:rPr lang="en-US" sz="1600">
                <a:latin typeface="Century Gothic"/>
                <a:ea typeface="Century Gothic"/>
                <a:cs typeface="Century Gothic"/>
                <a:sym typeface="Century Gothic"/>
              </a:rPr>
            </a:br>
            <a:r>
              <a:rPr lang="en-US" sz="1600">
                <a:latin typeface="Century Gothic"/>
                <a:ea typeface="Century Gothic"/>
                <a:cs typeface="Century Gothic"/>
                <a:sym typeface="Century Gothic"/>
              </a:rPr>
              <a:t>Kim Woods</a:t>
            </a:r>
            <a:br>
              <a:rPr lang="en-US" sz="1600">
                <a:latin typeface="Century Gothic"/>
                <a:ea typeface="Century Gothic"/>
                <a:cs typeface="Century Gothic"/>
                <a:sym typeface="Century Gothic"/>
              </a:rPr>
            </a:br>
            <a:endParaRPr sz="1600">
              <a:latin typeface="Century Gothic"/>
              <a:ea typeface="Century Gothic"/>
              <a:cs typeface="Century Gothic"/>
              <a:sym typeface="Century Gothic"/>
            </a:endParaRPr>
          </a:p>
          <a:p>
            <a:pPr indent="0" lvl="0" marL="0" marR="0" rtl="0" algn="l">
              <a:lnSpc>
                <a:spcPct val="107000"/>
              </a:lnSpc>
              <a:spcBef>
                <a:spcPts val="0"/>
              </a:spcBef>
              <a:spcAft>
                <a:spcPts val="0"/>
              </a:spcAft>
              <a:buClr>
                <a:srgbClr val="EDEDED"/>
              </a:buClr>
              <a:buSzPts val="1600"/>
              <a:buNone/>
            </a:pPr>
            <a:r>
              <a:rPr b="1" lang="en-US" sz="1600">
                <a:latin typeface="Century Gothic"/>
                <a:ea typeface="Century Gothic"/>
                <a:cs typeface="Century Gothic"/>
                <a:sym typeface="Century Gothic"/>
              </a:rPr>
              <a:t>Kickoff Co-Chairs</a:t>
            </a:r>
            <a:br>
              <a:rPr lang="en-US" sz="1600">
                <a:latin typeface="Century Gothic"/>
                <a:ea typeface="Century Gothic"/>
                <a:cs typeface="Century Gothic"/>
                <a:sym typeface="Century Gothic"/>
              </a:rPr>
            </a:br>
            <a:r>
              <a:rPr lang="en-US" sz="1600">
                <a:latin typeface="Century Gothic"/>
                <a:ea typeface="Century Gothic"/>
                <a:cs typeface="Century Gothic"/>
                <a:sym typeface="Century Gothic"/>
              </a:rPr>
              <a:t>Allyson Biddy</a:t>
            </a:r>
            <a:endParaRPr sz="1600">
              <a:latin typeface="Century Gothic"/>
              <a:ea typeface="Century Gothic"/>
              <a:cs typeface="Century Gothic"/>
              <a:sym typeface="Century Gothic"/>
            </a:endParaRPr>
          </a:p>
          <a:p>
            <a:pPr indent="0" lvl="0" marL="0" marR="0" rtl="0" algn="l">
              <a:lnSpc>
                <a:spcPct val="107000"/>
              </a:lnSpc>
              <a:spcBef>
                <a:spcPts val="0"/>
              </a:spcBef>
              <a:spcAft>
                <a:spcPts val="0"/>
              </a:spcAft>
              <a:buClr>
                <a:srgbClr val="EDEDED"/>
              </a:buClr>
              <a:buSzPts val="1600"/>
              <a:buNone/>
            </a:pPr>
            <a:r>
              <a:rPr lang="en-US" sz="1600">
                <a:latin typeface="Century Gothic"/>
                <a:ea typeface="Century Gothic"/>
                <a:cs typeface="Century Gothic"/>
                <a:sym typeface="Century Gothic"/>
              </a:rPr>
              <a:t>Jennifer Robinson</a:t>
            </a:r>
            <a:endParaRPr sz="1600">
              <a:latin typeface="Century Gothic"/>
              <a:ea typeface="Century Gothic"/>
              <a:cs typeface="Century Gothic"/>
              <a:sym typeface="Century Gothic"/>
            </a:endParaRPr>
          </a:p>
          <a:p>
            <a:pPr indent="0" lvl="0" marL="0" marR="0" rtl="0" algn="l">
              <a:lnSpc>
                <a:spcPct val="107000"/>
              </a:lnSpc>
              <a:spcBef>
                <a:spcPts val="0"/>
              </a:spcBef>
              <a:spcAft>
                <a:spcPts val="0"/>
              </a:spcAft>
              <a:buClr>
                <a:srgbClr val="EDEDED"/>
              </a:buClr>
              <a:buSzPts val="1600"/>
              <a:buNone/>
            </a:pPr>
            <a:r>
              <a:t/>
            </a:r>
            <a:endParaRPr sz="1600">
              <a:latin typeface="Century Gothic"/>
              <a:ea typeface="Century Gothic"/>
              <a:cs typeface="Century Gothic"/>
              <a:sym typeface="Century Gothic"/>
            </a:endParaRPr>
          </a:p>
          <a:p>
            <a:pPr indent="0" lvl="0" marL="0" marR="0" rtl="0" algn="l">
              <a:lnSpc>
                <a:spcPct val="107000"/>
              </a:lnSpc>
              <a:spcBef>
                <a:spcPts val="0"/>
              </a:spcBef>
              <a:spcAft>
                <a:spcPts val="0"/>
              </a:spcAft>
              <a:buClr>
                <a:srgbClr val="EDEDED"/>
              </a:buClr>
              <a:buSzPts val="1600"/>
              <a:buNone/>
            </a:pPr>
            <a:r>
              <a:rPr b="1" lang="en-US" sz="1600">
                <a:latin typeface="Century Gothic"/>
                <a:ea typeface="Century Gothic"/>
                <a:cs typeface="Century Gothic"/>
                <a:sym typeface="Century Gothic"/>
              </a:rPr>
              <a:t>Dining Night Co-Chairs</a:t>
            </a:r>
            <a:br>
              <a:rPr lang="en-US" sz="1600">
                <a:latin typeface="Century Gothic"/>
                <a:ea typeface="Century Gothic"/>
                <a:cs typeface="Century Gothic"/>
                <a:sym typeface="Century Gothic"/>
              </a:rPr>
            </a:br>
            <a:r>
              <a:rPr lang="en-US" sz="1600">
                <a:latin typeface="Century Gothic"/>
                <a:ea typeface="Century Gothic"/>
                <a:cs typeface="Century Gothic"/>
                <a:sym typeface="Century Gothic"/>
              </a:rPr>
              <a:t>Chris Rylant</a:t>
            </a:r>
            <a:endParaRPr sz="1600">
              <a:latin typeface="Century Gothic"/>
              <a:ea typeface="Century Gothic"/>
              <a:cs typeface="Century Gothic"/>
              <a:sym typeface="Century Gothic"/>
            </a:endParaRPr>
          </a:p>
          <a:p>
            <a:pPr indent="0" lvl="0" marL="0" marR="0" rtl="0" algn="l">
              <a:lnSpc>
                <a:spcPct val="107000"/>
              </a:lnSpc>
              <a:spcBef>
                <a:spcPts val="0"/>
              </a:spcBef>
              <a:spcAft>
                <a:spcPts val="0"/>
              </a:spcAft>
              <a:buClr>
                <a:srgbClr val="EDEDED"/>
              </a:buClr>
              <a:buSzPts val="1600"/>
              <a:buNone/>
            </a:pPr>
            <a:r>
              <a:rPr lang="en-US" sz="1600">
                <a:latin typeface="Century Gothic"/>
                <a:ea typeface="Century Gothic"/>
                <a:cs typeface="Century Gothic"/>
                <a:sym typeface="Century Gothic"/>
              </a:rPr>
              <a:t>Ann Wismer</a:t>
            </a:r>
            <a:br>
              <a:rPr lang="en-US" sz="1600">
                <a:latin typeface="Century Gothic"/>
                <a:ea typeface="Century Gothic"/>
                <a:cs typeface="Century Gothic"/>
                <a:sym typeface="Century Gothic"/>
              </a:rPr>
            </a:br>
            <a:endParaRPr sz="1600">
              <a:latin typeface="Century Gothic"/>
              <a:ea typeface="Century Gothic"/>
              <a:cs typeface="Century Gothic"/>
              <a:sym typeface="Century Gothic"/>
            </a:endParaRPr>
          </a:p>
          <a:p>
            <a:pPr indent="0" lvl="0" marL="0" marR="0" rtl="0" algn="l">
              <a:lnSpc>
                <a:spcPct val="107000"/>
              </a:lnSpc>
              <a:spcBef>
                <a:spcPts val="0"/>
              </a:spcBef>
              <a:spcAft>
                <a:spcPts val="0"/>
              </a:spcAft>
              <a:buClr>
                <a:srgbClr val="EDEDED"/>
              </a:buClr>
              <a:buSzPts val="1600"/>
              <a:buNone/>
            </a:pPr>
            <a:r>
              <a:rPr b="1" lang="en-US" sz="1600">
                <a:latin typeface="Century Gothic"/>
                <a:ea typeface="Century Gothic"/>
                <a:cs typeface="Century Gothic"/>
                <a:sym typeface="Century Gothic"/>
              </a:rPr>
              <a:t>Sunset Service Chair</a:t>
            </a:r>
            <a:br>
              <a:rPr lang="en-US" sz="1600">
                <a:latin typeface="Century Gothic"/>
                <a:ea typeface="Century Gothic"/>
                <a:cs typeface="Century Gothic"/>
                <a:sym typeface="Century Gothic"/>
              </a:rPr>
            </a:br>
            <a:r>
              <a:rPr lang="en-US" sz="1600">
                <a:latin typeface="Century Gothic"/>
                <a:ea typeface="Century Gothic"/>
                <a:cs typeface="Century Gothic"/>
                <a:sym typeface="Century Gothic"/>
              </a:rPr>
              <a:t>Melissa Tausend</a:t>
            </a:r>
            <a:endParaRPr/>
          </a:p>
          <a:p>
            <a:pPr indent="0" lvl="0" marL="0" rtl="0" algn="l">
              <a:lnSpc>
                <a:spcPct val="90000"/>
              </a:lnSpc>
              <a:spcBef>
                <a:spcPts val="1000"/>
              </a:spcBef>
              <a:spcAft>
                <a:spcPts val="0"/>
              </a:spcAft>
              <a:buClr>
                <a:srgbClr val="EDEDED"/>
              </a:buClr>
              <a:buSzPts val="1600"/>
              <a:buNone/>
            </a:pPr>
            <a:r>
              <a:t/>
            </a:r>
            <a:endParaRPr sz="1600">
              <a:latin typeface="Century Gothic"/>
              <a:ea typeface="Century Gothic"/>
              <a:cs typeface="Century Gothic"/>
              <a:sym typeface="Century Gothic"/>
            </a:endParaRPr>
          </a:p>
        </p:txBody>
      </p:sp>
      <p:sp>
        <p:nvSpPr>
          <p:cNvPr id="186" name="Google Shape;186;p7"/>
          <p:cNvSpPr txBox="1"/>
          <p:nvPr>
            <p:ph idx="4" type="body"/>
          </p:nvPr>
        </p:nvSpPr>
        <p:spPr>
          <a:xfrm>
            <a:off x="4271602" y="1552916"/>
            <a:ext cx="3229325" cy="4532924"/>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Clr>
                <a:srgbClr val="EDEDED"/>
              </a:buClr>
              <a:buSzPts val="1600"/>
              <a:buNone/>
            </a:pPr>
            <a:r>
              <a:rPr b="1" lang="en-US" sz="1600">
                <a:latin typeface="Century Gothic"/>
                <a:ea typeface="Century Gothic"/>
                <a:cs typeface="Century Gothic"/>
                <a:sym typeface="Century Gothic"/>
              </a:rPr>
              <a:t>Fashion Show Chair</a:t>
            </a:r>
            <a:br>
              <a:rPr lang="en-US" sz="1600">
                <a:latin typeface="Century Gothic"/>
                <a:ea typeface="Century Gothic"/>
                <a:cs typeface="Century Gothic"/>
                <a:sym typeface="Century Gothic"/>
              </a:rPr>
            </a:br>
            <a:r>
              <a:rPr lang="en-US" sz="1600">
                <a:latin typeface="Century Gothic"/>
                <a:ea typeface="Century Gothic"/>
                <a:cs typeface="Century Gothic"/>
                <a:sym typeface="Century Gothic"/>
              </a:rPr>
              <a:t>Sarah Ferguson</a:t>
            </a:r>
            <a:br>
              <a:rPr lang="en-US" sz="1600">
                <a:latin typeface="Century Gothic"/>
                <a:ea typeface="Century Gothic"/>
                <a:cs typeface="Century Gothic"/>
                <a:sym typeface="Century Gothic"/>
              </a:rPr>
            </a:br>
            <a:endParaRPr sz="1600">
              <a:latin typeface="Century Gothic"/>
              <a:ea typeface="Century Gothic"/>
              <a:cs typeface="Century Gothic"/>
              <a:sym typeface="Century Gothic"/>
            </a:endParaRPr>
          </a:p>
          <a:p>
            <a:pPr indent="0" lvl="0" marL="0" marR="0" rtl="0" algn="l">
              <a:lnSpc>
                <a:spcPct val="107000"/>
              </a:lnSpc>
              <a:spcBef>
                <a:spcPts val="0"/>
              </a:spcBef>
              <a:spcAft>
                <a:spcPts val="0"/>
              </a:spcAft>
              <a:buClr>
                <a:srgbClr val="EDEDED"/>
              </a:buClr>
              <a:buSzPts val="1600"/>
              <a:buNone/>
            </a:pPr>
            <a:r>
              <a:rPr b="1" lang="en-US" sz="1600">
                <a:latin typeface="Century Gothic"/>
                <a:ea typeface="Century Gothic"/>
                <a:cs typeface="Century Gothic"/>
                <a:sym typeface="Century Gothic"/>
              </a:rPr>
              <a:t>Coronation Ball Chair</a:t>
            </a:r>
            <a:br>
              <a:rPr lang="en-US" sz="1600">
                <a:latin typeface="Century Gothic"/>
                <a:ea typeface="Century Gothic"/>
                <a:cs typeface="Century Gothic"/>
                <a:sym typeface="Century Gothic"/>
              </a:rPr>
            </a:br>
            <a:r>
              <a:rPr lang="en-US" sz="1600">
                <a:latin typeface="Century Gothic"/>
                <a:ea typeface="Century Gothic"/>
                <a:cs typeface="Century Gothic"/>
                <a:sym typeface="Century Gothic"/>
              </a:rPr>
              <a:t>Cindy deMasi</a:t>
            </a:r>
            <a:br>
              <a:rPr lang="en-US" sz="1600">
                <a:latin typeface="Century Gothic"/>
                <a:ea typeface="Century Gothic"/>
                <a:cs typeface="Century Gothic"/>
                <a:sym typeface="Century Gothic"/>
              </a:rPr>
            </a:br>
            <a:endParaRPr sz="1600">
              <a:latin typeface="Century Gothic"/>
              <a:ea typeface="Century Gothic"/>
              <a:cs typeface="Century Gothic"/>
              <a:sym typeface="Century Gothic"/>
            </a:endParaRPr>
          </a:p>
          <a:p>
            <a:pPr indent="0" lvl="0" marL="0" marR="0" rtl="0" algn="l">
              <a:lnSpc>
                <a:spcPct val="107000"/>
              </a:lnSpc>
              <a:spcBef>
                <a:spcPts val="0"/>
              </a:spcBef>
              <a:spcAft>
                <a:spcPts val="0"/>
              </a:spcAft>
              <a:buClr>
                <a:srgbClr val="EDEDED"/>
              </a:buClr>
              <a:buSzPts val="1600"/>
              <a:buNone/>
            </a:pPr>
            <a:r>
              <a:rPr b="1" lang="en-US" sz="1600">
                <a:latin typeface="Century Gothic"/>
                <a:ea typeface="Century Gothic"/>
                <a:cs typeface="Century Gothic"/>
                <a:sym typeface="Century Gothic"/>
              </a:rPr>
              <a:t>Auction Chair</a:t>
            </a:r>
            <a:br>
              <a:rPr lang="en-US" sz="1600">
                <a:latin typeface="Century Gothic"/>
                <a:ea typeface="Century Gothic"/>
                <a:cs typeface="Century Gothic"/>
                <a:sym typeface="Century Gothic"/>
              </a:rPr>
            </a:br>
            <a:r>
              <a:rPr lang="en-US" sz="1600">
                <a:latin typeface="Century Gothic"/>
                <a:ea typeface="Century Gothic"/>
                <a:cs typeface="Century Gothic"/>
                <a:sym typeface="Century Gothic"/>
              </a:rPr>
              <a:t>Sarah Carroll</a:t>
            </a:r>
            <a:br>
              <a:rPr lang="en-US" sz="1600">
                <a:latin typeface="Century Gothic"/>
                <a:ea typeface="Century Gothic"/>
                <a:cs typeface="Century Gothic"/>
                <a:sym typeface="Century Gothic"/>
              </a:rPr>
            </a:br>
            <a:endParaRPr sz="1600">
              <a:latin typeface="Century Gothic"/>
              <a:ea typeface="Century Gothic"/>
              <a:cs typeface="Century Gothic"/>
              <a:sym typeface="Century Gothic"/>
            </a:endParaRPr>
          </a:p>
          <a:p>
            <a:pPr indent="0" lvl="0" marL="0" marR="0" rtl="0" algn="l">
              <a:lnSpc>
                <a:spcPct val="107000"/>
              </a:lnSpc>
              <a:spcBef>
                <a:spcPts val="0"/>
              </a:spcBef>
              <a:spcAft>
                <a:spcPts val="0"/>
              </a:spcAft>
              <a:buClr>
                <a:srgbClr val="EDEDED"/>
              </a:buClr>
              <a:buSzPts val="1600"/>
              <a:buNone/>
            </a:pPr>
            <a:r>
              <a:rPr b="1" lang="en-US" sz="1600">
                <a:latin typeface="Century Gothic"/>
                <a:ea typeface="Century Gothic"/>
                <a:cs typeface="Century Gothic"/>
                <a:sym typeface="Century Gothic"/>
              </a:rPr>
              <a:t>Princess and Lieutenant Court Chair</a:t>
            </a:r>
            <a:br>
              <a:rPr lang="en-US" sz="1600">
                <a:latin typeface="Century Gothic"/>
                <a:ea typeface="Century Gothic"/>
                <a:cs typeface="Century Gothic"/>
                <a:sym typeface="Century Gothic"/>
              </a:rPr>
            </a:br>
            <a:r>
              <a:rPr lang="en-US" sz="1600">
                <a:latin typeface="Century Gothic"/>
                <a:ea typeface="Century Gothic"/>
                <a:cs typeface="Century Gothic"/>
                <a:sym typeface="Century Gothic"/>
              </a:rPr>
              <a:t>Kathryn White</a:t>
            </a:r>
            <a:br>
              <a:rPr lang="en-US" sz="1600">
                <a:latin typeface="Century Gothic"/>
                <a:ea typeface="Century Gothic"/>
                <a:cs typeface="Century Gothic"/>
                <a:sym typeface="Century Gothic"/>
              </a:rPr>
            </a:br>
            <a:endParaRPr sz="1600">
              <a:latin typeface="Century Gothic"/>
              <a:ea typeface="Century Gothic"/>
              <a:cs typeface="Century Gothic"/>
              <a:sym typeface="Century Gothic"/>
            </a:endParaRPr>
          </a:p>
          <a:p>
            <a:pPr indent="0" lvl="0" marL="0" marR="0" rtl="0" algn="l">
              <a:lnSpc>
                <a:spcPct val="107000"/>
              </a:lnSpc>
              <a:spcBef>
                <a:spcPts val="0"/>
              </a:spcBef>
              <a:spcAft>
                <a:spcPts val="0"/>
              </a:spcAft>
              <a:buClr>
                <a:srgbClr val="EDEDED"/>
              </a:buClr>
              <a:buSzPts val="1600"/>
              <a:buNone/>
            </a:pPr>
            <a:r>
              <a:rPr b="1" lang="en-US" sz="1600">
                <a:latin typeface="Century Gothic"/>
                <a:ea typeface="Century Gothic"/>
                <a:cs typeface="Century Gothic"/>
                <a:sym typeface="Century Gothic"/>
              </a:rPr>
              <a:t>Little Ladies-in-Waiting and Page Court Chair</a:t>
            </a:r>
            <a:br>
              <a:rPr lang="en-US" sz="1600">
                <a:latin typeface="Century Gothic"/>
                <a:ea typeface="Century Gothic"/>
                <a:cs typeface="Century Gothic"/>
                <a:sym typeface="Century Gothic"/>
              </a:rPr>
            </a:br>
            <a:r>
              <a:rPr lang="en-US" sz="1600">
                <a:latin typeface="Century Gothic"/>
                <a:ea typeface="Century Gothic"/>
                <a:cs typeface="Century Gothic"/>
                <a:sym typeface="Century Gothic"/>
              </a:rPr>
              <a:t>Amy Best</a:t>
            </a:r>
            <a:br>
              <a:rPr lang="en-US" sz="1600">
                <a:latin typeface="Century Gothic"/>
                <a:ea typeface="Century Gothic"/>
                <a:cs typeface="Century Gothic"/>
                <a:sym typeface="Century Gothic"/>
              </a:rPr>
            </a:br>
            <a:endParaRPr sz="1600">
              <a:latin typeface="Century Gothic"/>
              <a:ea typeface="Century Gothic"/>
              <a:cs typeface="Century Gothic"/>
              <a:sym typeface="Century Gothic"/>
            </a:endParaRPr>
          </a:p>
          <a:p>
            <a:pPr indent="0" lvl="0" marL="0" rtl="0" algn="l">
              <a:lnSpc>
                <a:spcPct val="90000"/>
              </a:lnSpc>
              <a:spcBef>
                <a:spcPts val="1000"/>
              </a:spcBef>
              <a:spcAft>
                <a:spcPts val="0"/>
              </a:spcAft>
              <a:buClr>
                <a:srgbClr val="EDEDED"/>
              </a:buClr>
              <a:buSzPts val="1600"/>
              <a:buNone/>
            </a:pPr>
            <a:r>
              <a:t/>
            </a:r>
            <a:endParaRPr sz="1600">
              <a:latin typeface="Century Gothic"/>
              <a:ea typeface="Century Gothic"/>
              <a:cs typeface="Century Gothic"/>
              <a:sym typeface="Century Gothic"/>
            </a:endParaRPr>
          </a:p>
        </p:txBody>
      </p:sp>
      <p:sp>
        <p:nvSpPr>
          <p:cNvPr id="187" name="Google Shape;187;p7"/>
          <p:cNvSpPr txBox="1"/>
          <p:nvPr>
            <p:ph idx="6" type="body"/>
          </p:nvPr>
        </p:nvSpPr>
        <p:spPr>
          <a:xfrm>
            <a:off x="8119980" y="1551710"/>
            <a:ext cx="3351584" cy="498273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Clr>
                <a:srgbClr val="EDEDED"/>
              </a:buClr>
              <a:buSzPts val="1600"/>
              <a:buNone/>
            </a:pPr>
            <a:r>
              <a:rPr b="1" lang="en-US" sz="1600">
                <a:latin typeface="Century Gothic"/>
                <a:ea typeface="Century Gothic"/>
                <a:cs typeface="Century Gothic"/>
                <a:sym typeface="Century Gothic"/>
              </a:rPr>
              <a:t>Royal Court Chair</a:t>
            </a:r>
            <a:br>
              <a:rPr lang="en-US" sz="1600">
                <a:latin typeface="Century Gothic"/>
                <a:ea typeface="Century Gothic"/>
                <a:cs typeface="Century Gothic"/>
                <a:sym typeface="Century Gothic"/>
              </a:rPr>
            </a:br>
            <a:r>
              <a:rPr lang="en-US" sz="1600">
                <a:latin typeface="Century Gothic"/>
                <a:ea typeface="Century Gothic"/>
                <a:cs typeface="Century Gothic"/>
                <a:sym typeface="Century Gothic"/>
              </a:rPr>
              <a:t>LeighAnna DeYoung</a:t>
            </a:r>
            <a:br>
              <a:rPr lang="en-US" sz="1600">
                <a:latin typeface="Century Gothic"/>
                <a:ea typeface="Century Gothic"/>
                <a:cs typeface="Century Gothic"/>
                <a:sym typeface="Century Gothic"/>
              </a:rPr>
            </a:br>
            <a:endParaRPr sz="1600">
              <a:latin typeface="Century Gothic"/>
              <a:ea typeface="Century Gothic"/>
              <a:cs typeface="Century Gothic"/>
              <a:sym typeface="Century Gothic"/>
            </a:endParaRPr>
          </a:p>
          <a:p>
            <a:pPr indent="0" lvl="0" marL="0" marR="0" rtl="0" algn="l">
              <a:lnSpc>
                <a:spcPct val="107000"/>
              </a:lnSpc>
              <a:spcBef>
                <a:spcPts val="0"/>
              </a:spcBef>
              <a:spcAft>
                <a:spcPts val="0"/>
              </a:spcAft>
              <a:buClr>
                <a:srgbClr val="EDEDED"/>
              </a:buClr>
              <a:buSzPts val="1600"/>
              <a:buNone/>
            </a:pPr>
            <a:r>
              <a:rPr b="1" lang="en-US" sz="1600">
                <a:latin typeface="Century Gothic"/>
                <a:ea typeface="Century Gothic"/>
                <a:cs typeface="Century Gothic"/>
                <a:sym typeface="Century Gothic"/>
              </a:rPr>
              <a:t>Festival Donor Coordinator</a:t>
            </a:r>
            <a:br>
              <a:rPr lang="en-US" sz="1600">
                <a:latin typeface="Century Gothic"/>
                <a:ea typeface="Century Gothic"/>
                <a:cs typeface="Century Gothic"/>
                <a:sym typeface="Century Gothic"/>
              </a:rPr>
            </a:br>
            <a:r>
              <a:rPr lang="en-US" sz="1600">
                <a:latin typeface="Century Gothic"/>
                <a:ea typeface="Century Gothic"/>
                <a:cs typeface="Century Gothic"/>
                <a:sym typeface="Century Gothic"/>
              </a:rPr>
              <a:t>Kim Woods</a:t>
            </a:r>
            <a:br>
              <a:rPr lang="en-US" sz="1600">
                <a:latin typeface="Century Gothic"/>
                <a:ea typeface="Century Gothic"/>
                <a:cs typeface="Century Gothic"/>
                <a:sym typeface="Century Gothic"/>
              </a:rPr>
            </a:br>
            <a:endParaRPr sz="1600">
              <a:latin typeface="Century Gothic"/>
              <a:ea typeface="Century Gothic"/>
              <a:cs typeface="Century Gothic"/>
              <a:sym typeface="Century Gothic"/>
            </a:endParaRPr>
          </a:p>
          <a:p>
            <a:pPr indent="0" lvl="0" marL="0" marR="0" rtl="0" algn="l">
              <a:lnSpc>
                <a:spcPct val="107000"/>
              </a:lnSpc>
              <a:spcBef>
                <a:spcPts val="0"/>
              </a:spcBef>
              <a:spcAft>
                <a:spcPts val="0"/>
              </a:spcAft>
              <a:buClr>
                <a:srgbClr val="EDEDED"/>
              </a:buClr>
              <a:buSzPts val="1600"/>
              <a:buNone/>
            </a:pPr>
            <a:r>
              <a:rPr b="1" lang="en-US" sz="1600">
                <a:latin typeface="Century Gothic"/>
                <a:ea typeface="Century Gothic"/>
                <a:cs typeface="Century Gothic"/>
                <a:sym typeface="Century Gothic"/>
              </a:rPr>
              <a:t>Power Raffle Chair</a:t>
            </a:r>
            <a:br>
              <a:rPr lang="en-US" sz="1600">
                <a:latin typeface="Century Gothic"/>
                <a:ea typeface="Century Gothic"/>
                <a:cs typeface="Century Gothic"/>
                <a:sym typeface="Century Gothic"/>
              </a:rPr>
            </a:br>
            <a:r>
              <a:rPr lang="en-US" sz="1600">
                <a:latin typeface="Century Gothic"/>
                <a:ea typeface="Century Gothic"/>
                <a:cs typeface="Century Gothic"/>
                <a:sym typeface="Century Gothic"/>
              </a:rPr>
              <a:t>TBD</a:t>
            </a:r>
            <a:endParaRPr sz="1600">
              <a:latin typeface="Century Gothic"/>
              <a:ea typeface="Century Gothic"/>
              <a:cs typeface="Century Gothic"/>
              <a:sym typeface="Century Gothic"/>
            </a:endParaRPr>
          </a:p>
          <a:p>
            <a:pPr indent="0" lvl="0" marL="0" marR="0" rtl="0" algn="l">
              <a:lnSpc>
                <a:spcPct val="107000"/>
              </a:lnSpc>
              <a:spcBef>
                <a:spcPts val="0"/>
              </a:spcBef>
              <a:spcAft>
                <a:spcPts val="0"/>
              </a:spcAft>
              <a:buClr>
                <a:srgbClr val="EDEDED"/>
              </a:buClr>
              <a:buSzPts val="1600"/>
              <a:buNone/>
            </a:pPr>
            <a:r>
              <a:t/>
            </a:r>
            <a:endParaRPr sz="1600">
              <a:latin typeface="Century Gothic"/>
              <a:ea typeface="Century Gothic"/>
              <a:cs typeface="Century Gothic"/>
              <a:sym typeface="Century Gothic"/>
            </a:endParaRPr>
          </a:p>
          <a:p>
            <a:pPr indent="0" lvl="0" marL="0" marR="0" rtl="0" algn="l">
              <a:lnSpc>
                <a:spcPct val="107000"/>
              </a:lnSpc>
              <a:spcBef>
                <a:spcPts val="0"/>
              </a:spcBef>
              <a:spcAft>
                <a:spcPts val="0"/>
              </a:spcAft>
              <a:buClr>
                <a:srgbClr val="EDEDED"/>
              </a:buClr>
              <a:buSzPts val="1600"/>
              <a:buNone/>
            </a:pPr>
            <a:r>
              <a:rPr b="1" lang="en-US" sz="1600">
                <a:latin typeface="Century Gothic"/>
                <a:ea typeface="Century Gothic"/>
                <a:cs typeface="Century Gothic"/>
                <a:sym typeface="Century Gothic"/>
              </a:rPr>
              <a:t>Programs &amp; Ads Chair</a:t>
            </a:r>
            <a:br>
              <a:rPr lang="en-US" sz="1600">
                <a:latin typeface="Century Gothic"/>
                <a:ea typeface="Century Gothic"/>
                <a:cs typeface="Century Gothic"/>
                <a:sym typeface="Century Gothic"/>
              </a:rPr>
            </a:br>
            <a:r>
              <a:rPr lang="en-US" sz="1600">
                <a:latin typeface="Century Gothic"/>
                <a:ea typeface="Century Gothic"/>
                <a:cs typeface="Century Gothic"/>
                <a:sym typeface="Century Gothic"/>
              </a:rPr>
              <a:t>Kathryn Holmes</a:t>
            </a:r>
            <a:br>
              <a:rPr lang="en-US" sz="1600">
                <a:latin typeface="Century Gothic"/>
                <a:ea typeface="Century Gothic"/>
                <a:cs typeface="Century Gothic"/>
                <a:sym typeface="Century Gothic"/>
              </a:rPr>
            </a:br>
            <a:endParaRPr sz="1600">
              <a:latin typeface="Century Gothic"/>
              <a:ea typeface="Century Gothic"/>
              <a:cs typeface="Century Gothic"/>
              <a:sym typeface="Century Gothic"/>
            </a:endParaRPr>
          </a:p>
          <a:p>
            <a:pPr indent="0" lvl="0" marL="0" marR="0" rtl="0" algn="l">
              <a:lnSpc>
                <a:spcPct val="107000"/>
              </a:lnSpc>
              <a:spcBef>
                <a:spcPts val="0"/>
              </a:spcBef>
              <a:spcAft>
                <a:spcPts val="0"/>
              </a:spcAft>
              <a:buClr>
                <a:srgbClr val="EDEDED"/>
              </a:buClr>
              <a:buSzPts val="1600"/>
              <a:buNone/>
            </a:pPr>
            <a:r>
              <a:rPr b="1" lang="en-US" sz="1600">
                <a:latin typeface="Century Gothic"/>
                <a:ea typeface="Century Gothic"/>
                <a:cs typeface="Century Gothic"/>
                <a:sym typeface="Century Gothic"/>
              </a:rPr>
              <a:t>Publicity Chair</a:t>
            </a:r>
            <a:endParaRPr b="1" sz="1600">
              <a:latin typeface="Century Gothic"/>
              <a:ea typeface="Century Gothic"/>
              <a:cs typeface="Century Gothic"/>
              <a:sym typeface="Century Gothic"/>
            </a:endParaRPr>
          </a:p>
          <a:p>
            <a:pPr indent="0" lvl="0" marL="0" marR="0" rtl="0" algn="l">
              <a:lnSpc>
                <a:spcPct val="107000"/>
              </a:lnSpc>
              <a:spcBef>
                <a:spcPts val="0"/>
              </a:spcBef>
              <a:spcAft>
                <a:spcPts val="0"/>
              </a:spcAft>
              <a:buClr>
                <a:srgbClr val="EDEDED"/>
              </a:buClr>
              <a:buSzPts val="1600"/>
              <a:buNone/>
            </a:pPr>
            <a:r>
              <a:rPr lang="en-US" sz="1600">
                <a:latin typeface="Century Gothic"/>
                <a:ea typeface="Century Gothic"/>
                <a:cs typeface="Century Gothic"/>
                <a:sym typeface="Century Gothic"/>
              </a:rPr>
              <a:t>Melissa McKinnie</a:t>
            </a:r>
            <a:endParaRPr sz="1600">
              <a:latin typeface="Century Gothic"/>
              <a:ea typeface="Century Gothic"/>
              <a:cs typeface="Century Gothic"/>
              <a:sym typeface="Century Gothic"/>
            </a:endParaRPr>
          </a:p>
          <a:p>
            <a:pPr indent="0" lvl="0" marL="0" marR="0" rtl="0" algn="l">
              <a:lnSpc>
                <a:spcPct val="107000"/>
              </a:lnSpc>
              <a:spcBef>
                <a:spcPts val="0"/>
              </a:spcBef>
              <a:spcAft>
                <a:spcPts val="0"/>
              </a:spcAft>
              <a:buClr>
                <a:srgbClr val="EDEDED"/>
              </a:buClr>
              <a:buSzPts val="1600"/>
              <a:buNone/>
            </a:pPr>
            <a:r>
              <a:rPr lang="en-US" sz="1600">
                <a:latin typeface="Century Gothic"/>
                <a:ea typeface="Century Gothic"/>
                <a:cs typeface="Century Gothic"/>
                <a:sym typeface="Century Gothic"/>
              </a:rPr>
              <a:t>Jennifer Mason</a:t>
            </a:r>
            <a:endParaRPr/>
          </a:p>
          <a:p>
            <a:pPr indent="0" lvl="0" marL="0" marR="0" rtl="0" algn="l">
              <a:lnSpc>
                <a:spcPct val="107000"/>
              </a:lnSpc>
              <a:spcBef>
                <a:spcPts val="0"/>
              </a:spcBef>
              <a:spcAft>
                <a:spcPts val="0"/>
              </a:spcAft>
              <a:buClr>
                <a:srgbClr val="EDEDED"/>
              </a:buClr>
              <a:buSzPts val="1600"/>
              <a:buNone/>
            </a:pPr>
            <a:r>
              <a:t/>
            </a:r>
            <a:endParaRPr sz="1600">
              <a:latin typeface="Century Gothic"/>
              <a:ea typeface="Century Gothic"/>
              <a:cs typeface="Century Gothic"/>
              <a:sym typeface="Century Gothic"/>
            </a:endParaRPr>
          </a:p>
          <a:p>
            <a:pPr indent="0" lvl="0" marL="0" marR="0" rtl="0" algn="l">
              <a:lnSpc>
                <a:spcPct val="107000"/>
              </a:lnSpc>
              <a:spcBef>
                <a:spcPts val="0"/>
              </a:spcBef>
              <a:spcAft>
                <a:spcPts val="0"/>
              </a:spcAft>
              <a:buClr>
                <a:srgbClr val="EDEDED"/>
              </a:buClr>
              <a:buSzPts val="1600"/>
              <a:buNone/>
            </a:pPr>
            <a:r>
              <a:rPr b="1" lang="en-US" sz="1600">
                <a:latin typeface="Century Gothic"/>
                <a:ea typeface="Century Gothic"/>
                <a:cs typeface="Century Gothic"/>
                <a:sym typeface="Century Gothic"/>
              </a:rPr>
              <a:t>Treasurer</a:t>
            </a:r>
            <a:br>
              <a:rPr lang="en-US" sz="1600">
                <a:latin typeface="Century Gothic"/>
                <a:ea typeface="Century Gothic"/>
                <a:cs typeface="Century Gothic"/>
                <a:sym typeface="Century Gothic"/>
              </a:rPr>
            </a:br>
            <a:r>
              <a:rPr lang="en-US" sz="1600">
                <a:latin typeface="Century Gothic"/>
                <a:ea typeface="Century Gothic"/>
                <a:cs typeface="Century Gothic"/>
                <a:sym typeface="Century Gothic"/>
              </a:rPr>
              <a:t>Kelli Byrd</a:t>
            </a:r>
            <a:br>
              <a:rPr lang="en-US" sz="1600">
                <a:latin typeface="Century Gothic"/>
                <a:ea typeface="Century Gothic"/>
                <a:cs typeface="Century Gothic"/>
                <a:sym typeface="Century Gothic"/>
              </a:rPr>
            </a:br>
            <a:endParaRPr sz="1600">
              <a:latin typeface="Century Gothic"/>
              <a:ea typeface="Century Gothic"/>
              <a:cs typeface="Century Gothic"/>
              <a:sym typeface="Century Gothic"/>
            </a:endParaRPr>
          </a:p>
          <a:p>
            <a:pPr indent="0" lvl="0" marL="0" rtl="0" algn="l">
              <a:lnSpc>
                <a:spcPct val="90000"/>
              </a:lnSpc>
              <a:spcBef>
                <a:spcPts val="1000"/>
              </a:spcBef>
              <a:spcAft>
                <a:spcPts val="0"/>
              </a:spcAft>
              <a:buClr>
                <a:srgbClr val="EDEDED"/>
              </a:buClr>
              <a:buSzPts val="1600"/>
              <a:buNone/>
            </a:pPr>
            <a:r>
              <a:t/>
            </a:r>
            <a:endParaRPr sz="1600">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8"/>
          <p:cNvSpPr txBox="1"/>
          <p:nvPr>
            <p:ph type="title"/>
          </p:nvPr>
        </p:nvSpPr>
        <p:spPr>
          <a:xfrm>
            <a:off x="838200" y="189436"/>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EDEDED"/>
              </a:buClr>
              <a:buSzPts val="4400"/>
              <a:buFont typeface="Century Gothic"/>
              <a:buNone/>
            </a:pPr>
            <a:r>
              <a:rPr lang="en-US" sz="4400">
                <a:latin typeface="Century Gothic"/>
                <a:ea typeface="Century Gothic"/>
                <a:cs typeface="Century Gothic"/>
                <a:sym typeface="Century Gothic"/>
              </a:rPr>
              <a:t>Important Upcoming Dates:</a:t>
            </a:r>
            <a:endParaRPr sz="4400"/>
          </a:p>
        </p:txBody>
      </p:sp>
      <p:sp>
        <p:nvSpPr>
          <p:cNvPr id="193" name="Google Shape;193;p8"/>
          <p:cNvSpPr txBox="1"/>
          <p:nvPr/>
        </p:nvSpPr>
        <p:spPr>
          <a:xfrm>
            <a:off x="838200" y="1514999"/>
            <a:ext cx="10862100" cy="48963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lang="en-US" sz="2000" u="sng">
                <a:solidFill>
                  <a:schemeClr val="lt1"/>
                </a:solidFill>
                <a:latin typeface="Century Gothic"/>
                <a:ea typeface="Century Gothic"/>
                <a:cs typeface="Century Gothic"/>
                <a:sym typeface="Century Gothic"/>
              </a:rPr>
              <a:t>January 31, </a:t>
            </a:r>
            <a:r>
              <a:rPr b="1" lang="en-US" sz="2000" u="sng">
                <a:solidFill>
                  <a:schemeClr val="lt1"/>
                </a:solidFill>
                <a:latin typeface="Century Gothic"/>
                <a:ea typeface="Century Gothic"/>
                <a:cs typeface="Century Gothic"/>
                <a:sym typeface="Century Gothic"/>
              </a:rPr>
              <a:t>2026</a:t>
            </a:r>
            <a:r>
              <a:rPr b="1" lang="en-US" sz="2000">
                <a:solidFill>
                  <a:schemeClr val="lt1"/>
                </a:solidFill>
                <a:latin typeface="Century Gothic"/>
                <a:ea typeface="Century Gothic"/>
                <a:cs typeface="Century Gothic"/>
                <a:sym typeface="Century Gothic"/>
              </a:rPr>
              <a:t> – </a:t>
            </a:r>
            <a:r>
              <a:rPr lang="en-US" sz="2000">
                <a:solidFill>
                  <a:schemeClr val="lt1"/>
                </a:solidFill>
                <a:latin typeface="Century Gothic"/>
                <a:ea typeface="Century Gothic"/>
                <a:cs typeface="Century Gothic"/>
                <a:sym typeface="Century Gothic"/>
              </a:rPr>
              <a:t>Court application DEADLINE 6:00 p.m. There will be no late applications accepted:</a:t>
            </a:r>
            <a:endParaRPr sz="2000">
              <a:solidFill>
                <a:schemeClr val="lt1"/>
              </a:solidFill>
              <a:latin typeface="Calibri"/>
              <a:ea typeface="Calibri"/>
              <a:cs typeface="Calibri"/>
              <a:sym typeface="Calibri"/>
            </a:endParaRPr>
          </a:p>
          <a:p>
            <a:pPr indent="-342900" lvl="0" marL="342900" marR="0" rtl="0" algn="l">
              <a:lnSpc>
                <a:spcPct val="115000"/>
              </a:lnSpc>
              <a:spcBef>
                <a:spcPts val="0"/>
              </a:spcBef>
              <a:spcAft>
                <a:spcPts val="0"/>
              </a:spcAft>
              <a:buClr>
                <a:schemeClr val="lt1"/>
              </a:buClr>
              <a:buSzPts val="1800"/>
              <a:buFont typeface="Arial"/>
              <a:buChar char="●"/>
            </a:pPr>
            <a:r>
              <a:rPr lang="en-US" sz="1800" u="none" strike="noStrike">
                <a:solidFill>
                  <a:schemeClr val="lt1"/>
                </a:solidFill>
                <a:latin typeface="Century Gothic"/>
                <a:ea typeface="Century Gothic"/>
                <a:cs typeface="Century Gothic"/>
                <a:sym typeface="Century Gothic"/>
              </a:rPr>
              <a:t>Application must be electronically submitted through our website.</a:t>
            </a:r>
            <a:endParaRPr sz="1800" u="none" strike="noStrike">
              <a:solidFill>
                <a:schemeClr val="lt1"/>
              </a:solidFill>
              <a:latin typeface="Calibri"/>
              <a:ea typeface="Calibri"/>
              <a:cs typeface="Calibri"/>
              <a:sym typeface="Calibri"/>
            </a:endParaRPr>
          </a:p>
          <a:p>
            <a:pPr indent="-342900" lvl="0" marL="342900" marR="0" rtl="0" algn="l">
              <a:lnSpc>
                <a:spcPct val="115000"/>
              </a:lnSpc>
              <a:spcBef>
                <a:spcPts val="0"/>
              </a:spcBef>
              <a:spcAft>
                <a:spcPts val="0"/>
              </a:spcAft>
              <a:buClr>
                <a:schemeClr val="lt1"/>
              </a:buClr>
              <a:buSzPts val="1800"/>
              <a:buFont typeface="Arial"/>
              <a:buChar char="●"/>
            </a:pPr>
            <a:r>
              <a:rPr lang="en-US" sz="1800" u="none" strike="noStrike">
                <a:solidFill>
                  <a:schemeClr val="lt1"/>
                </a:solidFill>
                <a:latin typeface="Century Gothic"/>
                <a:ea typeface="Century Gothic"/>
                <a:cs typeface="Century Gothic"/>
                <a:sym typeface="Century Gothic"/>
              </a:rPr>
              <a:t>Click on the </a:t>
            </a:r>
            <a:r>
              <a:rPr b="1" lang="en-US" sz="1800" u="none" strike="noStrike">
                <a:solidFill>
                  <a:schemeClr val="lt1"/>
                </a:solidFill>
                <a:latin typeface="Century Gothic"/>
                <a:ea typeface="Century Gothic"/>
                <a:cs typeface="Century Gothic"/>
                <a:sym typeface="Century Gothic"/>
              </a:rPr>
              <a:t>COURT</a:t>
            </a:r>
            <a:r>
              <a:rPr lang="en-US" sz="1800" u="none" strike="noStrike">
                <a:solidFill>
                  <a:schemeClr val="lt1"/>
                </a:solidFill>
                <a:latin typeface="Century Gothic"/>
                <a:ea typeface="Century Gothic"/>
                <a:cs typeface="Century Gothic"/>
                <a:sym typeface="Century Gothic"/>
              </a:rPr>
              <a:t> tab to find the online applications.  </a:t>
            </a:r>
            <a:endParaRPr sz="1800" u="none" strike="noStrike">
              <a:solidFill>
                <a:schemeClr val="lt1"/>
              </a:solidFill>
              <a:latin typeface="Calibri"/>
              <a:ea typeface="Calibri"/>
              <a:cs typeface="Calibri"/>
              <a:sym typeface="Calibri"/>
            </a:endParaRPr>
          </a:p>
          <a:p>
            <a:pPr indent="-342900" lvl="0" marL="342900" marR="0" rtl="0" algn="l">
              <a:lnSpc>
                <a:spcPct val="115000"/>
              </a:lnSpc>
              <a:spcBef>
                <a:spcPts val="0"/>
              </a:spcBef>
              <a:spcAft>
                <a:spcPts val="0"/>
              </a:spcAft>
              <a:buClr>
                <a:schemeClr val="lt1"/>
              </a:buClr>
              <a:buSzPts val="1800"/>
              <a:buFont typeface="Arial"/>
              <a:buChar char="●"/>
            </a:pPr>
            <a:r>
              <a:rPr lang="en-US" sz="1800" u="none" strike="noStrike">
                <a:solidFill>
                  <a:schemeClr val="lt1"/>
                </a:solidFill>
                <a:latin typeface="Century Gothic"/>
                <a:ea typeface="Century Gothic"/>
                <a:cs typeface="Century Gothic"/>
                <a:sym typeface="Century Gothic"/>
              </a:rPr>
              <a:t>The $30 application fee </a:t>
            </a:r>
            <a:r>
              <a:rPr b="1" lang="en-US" sz="1800" u="none" strike="noStrike">
                <a:solidFill>
                  <a:schemeClr val="lt1"/>
                </a:solidFill>
                <a:latin typeface="Century Gothic"/>
                <a:ea typeface="Century Gothic"/>
                <a:cs typeface="Century Gothic"/>
                <a:sym typeface="Century Gothic"/>
              </a:rPr>
              <a:t>MUST</a:t>
            </a:r>
            <a:r>
              <a:rPr lang="en-US" sz="1800" u="none" strike="noStrike">
                <a:solidFill>
                  <a:schemeClr val="lt1"/>
                </a:solidFill>
                <a:latin typeface="Century Gothic"/>
                <a:ea typeface="Century Gothic"/>
                <a:cs typeface="Century Gothic"/>
                <a:sym typeface="Century Gothic"/>
              </a:rPr>
              <a:t> be paid upon the application submission.</a:t>
            </a:r>
            <a:endParaRPr sz="1800" u="none" strike="noStrike">
              <a:solidFill>
                <a:schemeClr val="lt1"/>
              </a:solidFill>
              <a:latin typeface="Calibri"/>
              <a:ea typeface="Calibri"/>
              <a:cs typeface="Calibri"/>
              <a:sym typeface="Calibri"/>
            </a:endParaRPr>
          </a:p>
          <a:p>
            <a:pPr indent="0" lvl="0" marL="0" marR="0" rtl="0" algn="l">
              <a:lnSpc>
                <a:spcPct val="115000"/>
              </a:lnSpc>
              <a:spcBef>
                <a:spcPts val="0"/>
              </a:spcBef>
              <a:spcAft>
                <a:spcPts val="0"/>
              </a:spcAft>
              <a:buNone/>
            </a:pPr>
            <a:r>
              <a:rPr b="1" lang="en-US" sz="2000" u="none" strike="noStrike">
                <a:solidFill>
                  <a:schemeClr val="lt1"/>
                </a:solidFill>
                <a:latin typeface="Century Gothic"/>
                <a:ea typeface="Century Gothic"/>
                <a:cs typeface="Century Gothic"/>
                <a:sym typeface="Century Gothic"/>
              </a:rPr>
              <a:t> </a:t>
            </a:r>
            <a:endParaRPr sz="2000">
              <a:solidFill>
                <a:schemeClr val="lt1"/>
              </a:solidFill>
              <a:latin typeface="Calibri"/>
              <a:ea typeface="Calibri"/>
              <a:cs typeface="Calibri"/>
              <a:sym typeface="Calibri"/>
            </a:endParaRPr>
          </a:p>
          <a:p>
            <a:pPr indent="0" lvl="0" marL="0" marR="0" rtl="0" algn="l">
              <a:lnSpc>
                <a:spcPct val="115000"/>
              </a:lnSpc>
              <a:spcBef>
                <a:spcPts val="0"/>
              </a:spcBef>
              <a:spcAft>
                <a:spcPts val="0"/>
              </a:spcAft>
              <a:buNone/>
            </a:pPr>
            <a:r>
              <a:rPr b="1" lang="en-US" sz="2000" u="sng">
                <a:solidFill>
                  <a:schemeClr val="lt1"/>
                </a:solidFill>
                <a:latin typeface="Century Gothic"/>
                <a:ea typeface="Century Gothic"/>
                <a:cs typeface="Century Gothic"/>
                <a:sym typeface="Century Gothic"/>
              </a:rPr>
              <a:t>March 1, </a:t>
            </a:r>
            <a:r>
              <a:rPr b="1" lang="en-US" sz="2000" u="sng">
                <a:solidFill>
                  <a:schemeClr val="lt1"/>
                </a:solidFill>
                <a:latin typeface="Century Gothic"/>
                <a:ea typeface="Century Gothic"/>
                <a:cs typeface="Century Gothic"/>
                <a:sym typeface="Century Gothic"/>
              </a:rPr>
              <a:t>2026</a:t>
            </a:r>
            <a:r>
              <a:rPr b="1" lang="en-US" sz="2000" u="sng">
                <a:solidFill>
                  <a:schemeClr val="lt1"/>
                </a:solidFill>
                <a:latin typeface="Century Gothic"/>
                <a:ea typeface="Century Gothic"/>
                <a:cs typeface="Century Gothic"/>
                <a:sym typeface="Century Gothic"/>
              </a:rPr>
              <a:t> (on or around)</a:t>
            </a:r>
            <a:r>
              <a:rPr b="1" lang="en-US" sz="2000">
                <a:solidFill>
                  <a:schemeClr val="lt1"/>
                </a:solidFill>
                <a:latin typeface="Century Gothic"/>
                <a:ea typeface="Century Gothic"/>
                <a:cs typeface="Century Gothic"/>
                <a:sym typeface="Century Gothic"/>
              </a:rPr>
              <a:t> </a:t>
            </a:r>
            <a:r>
              <a:rPr lang="en-US" sz="2000">
                <a:solidFill>
                  <a:schemeClr val="lt1"/>
                </a:solidFill>
                <a:latin typeface="Century Gothic"/>
                <a:ea typeface="Century Gothic"/>
                <a:cs typeface="Century Gothic"/>
                <a:sym typeface="Century Gothic"/>
              </a:rPr>
              <a:t>– Applicants will be notified of Court selection.  All applicants will be notified of the outcome.</a:t>
            </a:r>
            <a:endParaRPr sz="2000">
              <a:solidFill>
                <a:schemeClr val="lt1"/>
              </a:solidFill>
              <a:latin typeface="Calibri"/>
              <a:ea typeface="Calibri"/>
              <a:cs typeface="Calibri"/>
              <a:sym typeface="Calibri"/>
            </a:endParaRPr>
          </a:p>
          <a:p>
            <a:pPr indent="0" lvl="0" marL="0" marR="0" rtl="0" algn="l">
              <a:lnSpc>
                <a:spcPct val="115000"/>
              </a:lnSpc>
              <a:spcBef>
                <a:spcPts val="0"/>
              </a:spcBef>
              <a:spcAft>
                <a:spcPts val="0"/>
              </a:spcAft>
              <a:buNone/>
            </a:pPr>
            <a:r>
              <a:rPr lang="en-US" sz="2000">
                <a:solidFill>
                  <a:schemeClr val="lt1"/>
                </a:solidFill>
                <a:latin typeface="Century Gothic"/>
                <a:ea typeface="Century Gothic"/>
                <a:cs typeface="Century Gothic"/>
                <a:sym typeface="Century Gothic"/>
              </a:rPr>
              <a:t> </a:t>
            </a:r>
            <a:endParaRPr sz="2000">
              <a:solidFill>
                <a:schemeClr val="lt1"/>
              </a:solidFill>
              <a:latin typeface="Calibri"/>
              <a:ea typeface="Calibri"/>
              <a:cs typeface="Calibri"/>
              <a:sym typeface="Calibri"/>
            </a:endParaRPr>
          </a:p>
          <a:p>
            <a:pPr indent="0" lvl="0" marL="0" marR="0" rtl="0" algn="l">
              <a:lnSpc>
                <a:spcPct val="115000"/>
              </a:lnSpc>
              <a:spcBef>
                <a:spcPts val="0"/>
              </a:spcBef>
              <a:spcAft>
                <a:spcPts val="0"/>
              </a:spcAft>
              <a:buNone/>
            </a:pPr>
            <a:r>
              <a:rPr b="1" lang="en-US" sz="2000" u="sng">
                <a:solidFill>
                  <a:schemeClr val="lt1"/>
                </a:solidFill>
                <a:latin typeface="Century Gothic"/>
                <a:ea typeface="Century Gothic"/>
                <a:cs typeface="Century Gothic"/>
                <a:sym typeface="Century Gothic"/>
              </a:rPr>
              <a:t>March 5, </a:t>
            </a:r>
            <a:r>
              <a:rPr b="1" lang="en-US" sz="2000" u="sng">
                <a:solidFill>
                  <a:schemeClr val="lt1"/>
                </a:solidFill>
                <a:latin typeface="Century Gothic"/>
                <a:ea typeface="Century Gothic"/>
                <a:cs typeface="Century Gothic"/>
                <a:sym typeface="Century Gothic"/>
              </a:rPr>
              <a:t>2026</a:t>
            </a:r>
            <a:r>
              <a:rPr lang="en-US" sz="2000">
                <a:solidFill>
                  <a:schemeClr val="lt1"/>
                </a:solidFill>
                <a:latin typeface="Century Gothic"/>
                <a:ea typeface="Century Gothic"/>
                <a:cs typeface="Century Gothic"/>
                <a:sym typeface="Century Gothic"/>
              </a:rPr>
              <a:t> – Court Response Due:  Signed Acceptance </a:t>
            </a:r>
            <a:r>
              <a:rPr b="1" lang="en-US" sz="2000">
                <a:solidFill>
                  <a:schemeClr val="lt1"/>
                </a:solidFill>
                <a:latin typeface="Century Gothic"/>
                <a:ea typeface="Century Gothic"/>
                <a:cs typeface="Century Gothic"/>
                <a:sym typeface="Century Gothic"/>
              </a:rPr>
              <a:t>FORM</a:t>
            </a:r>
            <a:r>
              <a:rPr lang="en-US" sz="2000">
                <a:solidFill>
                  <a:schemeClr val="lt1"/>
                </a:solidFill>
                <a:latin typeface="Century Gothic"/>
                <a:ea typeface="Century Gothic"/>
                <a:cs typeface="Century Gothic"/>
                <a:sym typeface="Century Gothic"/>
              </a:rPr>
              <a:t> from the </a:t>
            </a:r>
            <a:r>
              <a:rPr b="1" lang="en-US" sz="2000">
                <a:solidFill>
                  <a:schemeClr val="lt1"/>
                </a:solidFill>
                <a:latin typeface="Century Gothic"/>
                <a:ea typeface="Century Gothic"/>
                <a:cs typeface="Century Gothic"/>
                <a:sym typeface="Century Gothic"/>
              </a:rPr>
              <a:t>SELECTED</a:t>
            </a:r>
            <a:r>
              <a:rPr lang="en-US" sz="2000">
                <a:solidFill>
                  <a:schemeClr val="lt1"/>
                </a:solidFill>
                <a:latin typeface="Century Gothic"/>
                <a:ea typeface="Century Gothic"/>
                <a:cs typeface="Century Gothic"/>
                <a:sym typeface="Century Gothic"/>
              </a:rPr>
              <a:t> applicants must be submitted online by 6:00 p.m., and a $150 non-refundable Acceptance Fee is to be paid at that time. </a:t>
            </a:r>
            <a:endParaRPr/>
          </a:p>
          <a:p>
            <a:pPr indent="0" lvl="0" marL="0" marR="0" rtl="0" algn="l">
              <a:lnSpc>
                <a:spcPct val="115000"/>
              </a:lnSpc>
              <a:spcBef>
                <a:spcPts val="0"/>
              </a:spcBef>
              <a:spcAft>
                <a:spcPts val="0"/>
              </a:spcAft>
              <a:buNone/>
            </a:pPr>
            <a:r>
              <a:t/>
            </a:r>
            <a:endParaRPr sz="2000">
              <a:solidFill>
                <a:schemeClr val="lt1"/>
              </a:solidFill>
              <a:latin typeface="Century Gothic"/>
              <a:ea typeface="Century Gothic"/>
              <a:cs typeface="Century Gothic"/>
              <a:sym typeface="Century Gothic"/>
            </a:endParaRPr>
          </a:p>
          <a:p>
            <a:pPr indent="0" lvl="0" marL="0" marR="0" rtl="0" algn="l">
              <a:lnSpc>
                <a:spcPct val="115000"/>
              </a:lnSpc>
              <a:spcBef>
                <a:spcPts val="0"/>
              </a:spcBef>
              <a:spcAft>
                <a:spcPts val="0"/>
              </a:spcAft>
              <a:buNone/>
            </a:pPr>
            <a:r>
              <a:rPr i="1" lang="en-US" sz="2000">
                <a:solidFill>
                  <a:schemeClr val="lt1"/>
                </a:solidFill>
                <a:latin typeface="Century Gothic"/>
                <a:ea typeface="Century Gothic"/>
                <a:cs typeface="Century Gothic"/>
                <a:sym typeface="Century Gothic"/>
              </a:rPr>
              <a:t>All other future dates will be covered in Court Orientation in April.</a:t>
            </a:r>
            <a:endParaRPr i="1" sz="200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EDEDED"/>
              </a:buClr>
              <a:buSzPts val="5400"/>
              <a:buFont typeface="Century Gothic"/>
              <a:buNone/>
            </a:pPr>
            <a:r>
              <a:rPr lang="en-US">
                <a:latin typeface="Century Gothic"/>
                <a:ea typeface="Century Gothic"/>
                <a:cs typeface="Century Gothic"/>
                <a:sym typeface="Century Gothic"/>
              </a:rPr>
              <a:t>Court Mandatory Events</a:t>
            </a:r>
            <a:endParaRPr/>
          </a:p>
        </p:txBody>
      </p:sp>
      <p:sp>
        <p:nvSpPr>
          <p:cNvPr id="199" name="Google Shape;199;p9"/>
          <p:cNvSpPr txBox="1"/>
          <p:nvPr/>
        </p:nvSpPr>
        <p:spPr>
          <a:xfrm>
            <a:off x="275800" y="1415225"/>
            <a:ext cx="11616300" cy="5264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u="sng">
                <a:solidFill>
                  <a:schemeClr val="lt1"/>
                </a:solidFill>
                <a:latin typeface="Century Gothic"/>
                <a:ea typeface="Century Gothic"/>
                <a:cs typeface="Century Gothic"/>
                <a:sym typeface="Century Gothic"/>
              </a:rPr>
              <a:t>Orientation &amp; Kick-Off-Party, Sunday, April 19th,12:00-3:30 p.m. (MANDATORY)</a:t>
            </a:r>
            <a:r>
              <a:rPr lang="en-US">
                <a:solidFill>
                  <a:schemeClr val="lt1"/>
                </a:solidFill>
                <a:latin typeface="Century Gothic"/>
                <a:ea typeface="Century Gothic"/>
                <a:cs typeface="Century Gothic"/>
                <a:sym typeface="Century Gothic"/>
              </a:rPr>
              <a:t>	</a:t>
            </a:r>
            <a:endParaRPr>
              <a:solidFill>
                <a:schemeClr val="lt1"/>
              </a:solidFill>
              <a:latin typeface="Times New Roman"/>
              <a:ea typeface="Times New Roman"/>
              <a:cs typeface="Times New Roman"/>
              <a:sym typeface="Times New Roman"/>
            </a:endParaRPr>
          </a:p>
          <a:p>
            <a:pPr indent="-298450" lvl="1" marL="742950" marR="0" rtl="0" algn="l">
              <a:spcBef>
                <a:spcPts val="0"/>
              </a:spcBef>
              <a:spcAft>
                <a:spcPts val="0"/>
              </a:spcAft>
              <a:buClr>
                <a:schemeClr val="lt1"/>
              </a:buClr>
              <a:buSzPts val="1400"/>
              <a:buFont typeface="Noto Sans Symbols"/>
              <a:buChar char="∙"/>
            </a:pPr>
            <a:r>
              <a:rPr b="0" i="0" lang="en-US" u="none" cap="none" strike="noStrike">
                <a:solidFill>
                  <a:schemeClr val="lt1"/>
                </a:solidFill>
                <a:latin typeface="Century Gothic"/>
                <a:ea typeface="Century Gothic"/>
                <a:cs typeface="Century Gothic"/>
                <a:sym typeface="Century Gothic"/>
              </a:rPr>
              <a:t>Kick-Off Co-Chairs:  </a:t>
            </a:r>
            <a:r>
              <a:rPr lang="en-US">
                <a:solidFill>
                  <a:schemeClr val="lt1"/>
                </a:solidFill>
                <a:latin typeface="Century Gothic"/>
                <a:ea typeface="Century Gothic"/>
                <a:cs typeface="Century Gothic"/>
                <a:sym typeface="Century Gothic"/>
              </a:rPr>
              <a:t>Allyson Biddy &amp; Jennifer Robinson</a:t>
            </a:r>
            <a:endParaRPr b="0" i="0" u="none" cap="none" strike="noStrike">
              <a:solidFill>
                <a:schemeClr val="lt1"/>
              </a:solidFill>
              <a:latin typeface="Times New Roman"/>
              <a:ea typeface="Times New Roman"/>
              <a:cs typeface="Times New Roman"/>
              <a:sym typeface="Times New Roman"/>
            </a:endParaRPr>
          </a:p>
          <a:p>
            <a:pPr indent="0" lvl="0" marL="0" marR="0" rtl="0" algn="l">
              <a:spcBef>
                <a:spcPts val="0"/>
              </a:spcBef>
              <a:spcAft>
                <a:spcPts val="0"/>
              </a:spcAft>
              <a:buNone/>
            </a:pPr>
            <a:r>
              <a:rPr b="1" lang="en-US" u="none" strike="noStrike">
                <a:solidFill>
                  <a:schemeClr val="lt1"/>
                </a:solidFill>
                <a:latin typeface="Century Gothic"/>
                <a:ea typeface="Century Gothic"/>
                <a:cs typeface="Century Gothic"/>
                <a:sym typeface="Century Gothic"/>
              </a:rPr>
              <a:t> </a:t>
            </a:r>
            <a:endParaRPr>
              <a:solidFill>
                <a:schemeClr val="lt1"/>
              </a:solidFill>
              <a:latin typeface="Calibri"/>
              <a:ea typeface="Calibri"/>
              <a:cs typeface="Calibri"/>
              <a:sym typeface="Calibri"/>
            </a:endParaRPr>
          </a:p>
          <a:p>
            <a:pPr indent="0" lvl="0" marL="0" marR="0" rtl="0" algn="l">
              <a:spcBef>
                <a:spcPts val="0"/>
              </a:spcBef>
              <a:spcAft>
                <a:spcPts val="0"/>
              </a:spcAft>
              <a:buNone/>
            </a:pPr>
            <a:r>
              <a:rPr b="1" lang="en-US" u="sng">
                <a:solidFill>
                  <a:schemeClr val="lt1"/>
                </a:solidFill>
                <a:latin typeface="Century Gothic"/>
                <a:ea typeface="Century Gothic"/>
                <a:cs typeface="Century Gothic"/>
                <a:sym typeface="Century Gothic"/>
              </a:rPr>
              <a:t>Sunset Service – Sunday, July 12</a:t>
            </a:r>
            <a:r>
              <a:rPr b="1" baseline="30000" lang="en-US" u="sng">
                <a:solidFill>
                  <a:schemeClr val="lt1"/>
                </a:solidFill>
                <a:latin typeface="Century Gothic"/>
                <a:ea typeface="Century Gothic"/>
                <a:cs typeface="Century Gothic"/>
                <a:sym typeface="Century Gothic"/>
              </a:rPr>
              <a:t>th</a:t>
            </a:r>
            <a:r>
              <a:rPr b="1" lang="en-US" u="sng">
                <a:solidFill>
                  <a:schemeClr val="lt1"/>
                </a:solidFill>
                <a:latin typeface="Century Gothic"/>
                <a:ea typeface="Century Gothic"/>
                <a:cs typeface="Century Gothic"/>
                <a:sym typeface="Century Gothic"/>
              </a:rPr>
              <a:t>, 6:00 p.m. (MANDATORY)</a:t>
            </a:r>
            <a:endParaRPr>
              <a:solidFill>
                <a:schemeClr val="lt1"/>
              </a:solidFill>
              <a:latin typeface="Calibri"/>
              <a:ea typeface="Calibri"/>
              <a:cs typeface="Calibri"/>
              <a:sym typeface="Calibri"/>
            </a:endParaRPr>
          </a:p>
          <a:p>
            <a:pPr indent="-355600" lvl="0" marL="342900" marR="0" rtl="0" algn="l">
              <a:spcBef>
                <a:spcPts val="0"/>
              </a:spcBef>
              <a:spcAft>
                <a:spcPts val="0"/>
              </a:spcAft>
              <a:buClr>
                <a:schemeClr val="lt1"/>
              </a:buClr>
              <a:buSzPts val="1400"/>
              <a:buFont typeface="Noto Sans Symbols"/>
              <a:buChar char="∙"/>
            </a:pPr>
            <a:r>
              <a:rPr lang="en-US">
                <a:solidFill>
                  <a:schemeClr val="lt1"/>
                </a:solidFill>
                <a:latin typeface="Century Gothic"/>
                <a:ea typeface="Century Gothic"/>
                <a:cs typeface="Century Gothic"/>
                <a:sym typeface="Century Gothic"/>
              </a:rPr>
              <a:t>Sunset Service is for all Courts, Lunar Team</a:t>
            </a:r>
            <a:endParaRPr/>
          </a:p>
          <a:p>
            <a:pPr indent="-355600" lvl="0" marL="342900" marR="0" rtl="0" algn="l">
              <a:spcBef>
                <a:spcPts val="0"/>
              </a:spcBef>
              <a:spcAft>
                <a:spcPts val="0"/>
              </a:spcAft>
              <a:buClr>
                <a:schemeClr val="lt1"/>
              </a:buClr>
              <a:buSzPts val="1400"/>
              <a:buFont typeface="Noto Sans Symbols"/>
              <a:buChar char="∙"/>
            </a:pPr>
            <a:r>
              <a:rPr lang="en-US">
                <a:solidFill>
                  <a:schemeClr val="lt1"/>
                </a:solidFill>
                <a:latin typeface="Century Gothic"/>
                <a:ea typeface="Century Gothic"/>
                <a:cs typeface="Century Gothic"/>
                <a:sym typeface="Century Gothic"/>
              </a:rPr>
              <a:t>Sunset Service Chair:  Melissa Tausend</a:t>
            </a:r>
            <a:endParaRPr>
              <a:solidFill>
                <a:schemeClr val="lt1"/>
              </a:solidFill>
              <a:latin typeface="Times New Roman"/>
              <a:ea typeface="Times New Roman"/>
              <a:cs typeface="Times New Roman"/>
              <a:sym typeface="Times New Roman"/>
            </a:endParaRPr>
          </a:p>
          <a:p>
            <a:pPr indent="0" lvl="0" marL="0" marR="0" rtl="0" algn="l">
              <a:spcBef>
                <a:spcPts val="0"/>
              </a:spcBef>
              <a:spcAft>
                <a:spcPts val="0"/>
              </a:spcAft>
              <a:buNone/>
            </a:pPr>
            <a:r>
              <a:rPr lang="en-US">
                <a:solidFill>
                  <a:schemeClr val="lt1"/>
                </a:solidFill>
                <a:latin typeface="Century Gothic"/>
                <a:ea typeface="Century Gothic"/>
                <a:cs typeface="Century Gothic"/>
                <a:sym typeface="Century Gothic"/>
              </a:rPr>
              <a:t> </a:t>
            </a:r>
            <a:endParaRPr>
              <a:solidFill>
                <a:schemeClr val="lt1"/>
              </a:solidFill>
              <a:latin typeface="Calibri"/>
              <a:ea typeface="Calibri"/>
              <a:cs typeface="Calibri"/>
              <a:sym typeface="Calibri"/>
            </a:endParaRPr>
          </a:p>
          <a:p>
            <a:pPr indent="0" lvl="0" marL="0" marR="0" rtl="0" algn="l">
              <a:spcBef>
                <a:spcPts val="0"/>
              </a:spcBef>
              <a:spcAft>
                <a:spcPts val="0"/>
              </a:spcAft>
              <a:buNone/>
            </a:pPr>
            <a:r>
              <a:rPr b="1" lang="en-US" u="sng">
                <a:solidFill>
                  <a:schemeClr val="lt1"/>
                </a:solidFill>
                <a:latin typeface="Century Gothic"/>
                <a:ea typeface="Century Gothic"/>
                <a:cs typeface="Century Gothic"/>
                <a:sym typeface="Century Gothic"/>
              </a:rPr>
              <a:t>Fashion Show Rehearsal – Monday, July 13</a:t>
            </a:r>
            <a:r>
              <a:rPr b="1" baseline="30000" lang="en-US" u="sng">
                <a:solidFill>
                  <a:schemeClr val="lt1"/>
                </a:solidFill>
                <a:latin typeface="Century Gothic"/>
                <a:ea typeface="Century Gothic"/>
                <a:cs typeface="Century Gothic"/>
                <a:sym typeface="Century Gothic"/>
              </a:rPr>
              <a:t>th</a:t>
            </a:r>
            <a:r>
              <a:rPr b="1" lang="en-US" u="sng">
                <a:solidFill>
                  <a:schemeClr val="lt1"/>
                </a:solidFill>
                <a:latin typeface="Century Gothic"/>
                <a:ea typeface="Century Gothic"/>
                <a:cs typeface="Century Gothic"/>
                <a:sym typeface="Century Gothic"/>
              </a:rPr>
              <a:t>, 6:00-9:00 p.m. (MANDATORY)</a:t>
            </a:r>
            <a:endParaRPr>
              <a:solidFill>
                <a:schemeClr val="lt1"/>
              </a:solidFill>
              <a:latin typeface="Calibri"/>
              <a:ea typeface="Calibri"/>
              <a:cs typeface="Calibri"/>
              <a:sym typeface="Calibri"/>
            </a:endParaRPr>
          </a:p>
          <a:p>
            <a:pPr indent="-355600" lvl="0" marL="342900" marR="0" rtl="0" algn="l">
              <a:spcBef>
                <a:spcPts val="0"/>
              </a:spcBef>
              <a:spcAft>
                <a:spcPts val="0"/>
              </a:spcAft>
              <a:buClr>
                <a:schemeClr val="lt1"/>
              </a:buClr>
              <a:buSzPts val="1400"/>
              <a:buFont typeface="Noto Sans Symbols"/>
              <a:buChar char="∙"/>
            </a:pPr>
            <a:r>
              <a:rPr lang="en-US">
                <a:solidFill>
                  <a:schemeClr val="lt1"/>
                </a:solidFill>
                <a:latin typeface="Century Gothic"/>
                <a:ea typeface="Century Gothic"/>
                <a:cs typeface="Century Gothic"/>
                <a:sym typeface="Century Gothic"/>
              </a:rPr>
              <a:t>Fashion Show rehearsal for Royals/King, Princesses, Lieutenants, Moms/Presenters, Little Ladies, and Pages.</a:t>
            </a:r>
            <a:endParaRPr>
              <a:solidFill>
                <a:schemeClr val="lt1"/>
              </a:solidFill>
              <a:latin typeface="Times New Roman"/>
              <a:ea typeface="Times New Roman"/>
              <a:cs typeface="Times New Roman"/>
              <a:sym typeface="Times New Roman"/>
            </a:endParaRPr>
          </a:p>
          <a:p>
            <a:pPr indent="-355600" lvl="0" marL="342900" marR="0" rtl="0" algn="just">
              <a:spcBef>
                <a:spcPts val="0"/>
              </a:spcBef>
              <a:spcAft>
                <a:spcPts val="0"/>
              </a:spcAft>
              <a:buClr>
                <a:schemeClr val="lt1"/>
              </a:buClr>
              <a:buSzPts val="1400"/>
              <a:buFont typeface="Noto Sans Symbols"/>
              <a:buChar char="∙"/>
            </a:pPr>
            <a:r>
              <a:rPr lang="en-US">
                <a:solidFill>
                  <a:schemeClr val="lt1"/>
                </a:solidFill>
                <a:latin typeface="Century Gothic"/>
                <a:ea typeface="Century Gothic"/>
                <a:cs typeface="Century Gothic"/>
                <a:sym typeface="Century Gothic"/>
              </a:rPr>
              <a:t>Fashion Show Chair:  Sarah Ferguson</a:t>
            </a:r>
            <a:endParaRPr>
              <a:solidFill>
                <a:schemeClr val="lt1"/>
              </a:solidFill>
              <a:latin typeface="Times New Roman"/>
              <a:ea typeface="Times New Roman"/>
              <a:cs typeface="Times New Roman"/>
              <a:sym typeface="Times New Roman"/>
            </a:endParaRPr>
          </a:p>
          <a:p>
            <a:pPr indent="0" lvl="0" marL="0" marR="0" rtl="0" algn="ctr">
              <a:spcBef>
                <a:spcPts val="0"/>
              </a:spcBef>
              <a:spcAft>
                <a:spcPts val="0"/>
              </a:spcAft>
              <a:buNone/>
            </a:pPr>
            <a:r>
              <a:rPr b="1" lang="en-US" u="none" strike="noStrike">
                <a:solidFill>
                  <a:schemeClr val="lt1"/>
                </a:solidFill>
                <a:latin typeface="Century Gothic"/>
                <a:ea typeface="Century Gothic"/>
                <a:cs typeface="Century Gothic"/>
                <a:sym typeface="Century Gothic"/>
              </a:rPr>
              <a:t> </a:t>
            </a:r>
            <a:endParaRPr>
              <a:solidFill>
                <a:schemeClr val="lt1"/>
              </a:solidFill>
              <a:latin typeface="Calibri"/>
              <a:ea typeface="Calibri"/>
              <a:cs typeface="Calibri"/>
              <a:sym typeface="Calibri"/>
            </a:endParaRPr>
          </a:p>
          <a:p>
            <a:pPr indent="0" lvl="0" marL="0" marR="0" rtl="0" algn="l">
              <a:spcBef>
                <a:spcPts val="0"/>
              </a:spcBef>
              <a:spcAft>
                <a:spcPts val="0"/>
              </a:spcAft>
              <a:buNone/>
            </a:pPr>
            <a:r>
              <a:rPr b="1" lang="en-US" u="none" strike="noStrike">
                <a:solidFill>
                  <a:schemeClr val="lt1"/>
                </a:solidFill>
                <a:latin typeface="Century Gothic"/>
                <a:ea typeface="Century Gothic"/>
                <a:cs typeface="Century Gothic"/>
                <a:sym typeface="Century Gothic"/>
              </a:rPr>
              <a:t> </a:t>
            </a:r>
            <a:r>
              <a:rPr b="1" lang="en-US" u="sng">
                <a:solidFill>
                  <a:schemeClr val="lt1"/>
                </a:solidFill>
                <a:latin typeface="Century Gothic"/>
                <a:ea typeface="Century Gothic"/>
                <a:cs typeface="Century Gothic"/>
                <a:sym typeface="Century Gothic"/>
              </a:rPr>
              <a:t>Fashion Show – Tuesday, July 14</a:t>
            </a:r>
            <a:r>
              <a:rPr b="1" baseline="30000" lang="en-US" u="sng">
                <a:solidFill>
                  <a:schemeClr val="lt1"/>
                </a:solidFill>
                <a:latin typeface="Century Gothic"/>
                <a:ea typeface="Century Gothic"/>
                <a:cs typeface="Century Gothic"/>
                <a:sym typeface="Century Gothic"/>
              </a:rPr>
              <a:t>h</a:t>
            </a:r>
            <a:r>
              <a:rPr b="1" lang="en-US" u="sng">
                <a:solidFill>
                  <a:schemeClr val="lt1"/>
                </a:solidFill>
                <a:latin typeface="Century Gothic"/>
                <a:ea typeface="Century Gothic"/>
                <a:cs typeface="Century Gothic"/>
                <a:sym typeface="Century Gothic"/>
              </a:rPr>
              <a:t>, 10:00 a.m.</a:t>
            </a:r>
            <a:r>
              <a:rPr i="1" lang="en-US">
                <a:solidFill>
                  <a:schemeClr val="lt1"/>
                </a:solidFill>
                <a:latin typeface="Century Gothic"/>
                <a:ea typeface="Century Gothic"/>
                <a:cs typeface="Century Gothic"/>
                <a:sym typeface="Century Gothic"/>
              </a:rPr>
              <a:t> (call time will be earlier, please know this will take most of the day.) </a:t>
            </a:r>
            <a:r>
              <a:rPr b="1" lang="en-US">
                <a:solidFill>
                  <a:schemeClr val="lt1"/>
                </a:solidFill>
                <a:latin typeface="Century Gothic"/>
                <a:ea typeface="Century Gothic"/>
                <a:cs typeface="Century Gothic"/>
                <a:sym typeface="Century Gothic"/>
              </a:rPr>
              <a:t>(MANDATORY)</a:t>
            </a:r>
            <a:endParaRPr>
              <a:solidFill>
                <a:schemeClr val="lt1"/>
              </a:solidFill>
              <a:latin typeface="Calibri"/>
              <a:ea typeface="Calibri"/>
              <a:cs typeface="Calibri"/>
              <a:sym typeface="Calibri"/>
            </a:endParaRPr>
          </a:p>
          <a:p>
            <a:pPr indent="-355600" lvl="0" marL="342900" marR="0" rtl="0" algn="l">
              <a:spcBef>
                <a:spcPts val="0"/>
              </a:spcBef>
              <a:spcAft>
                <a:spcPts val="0"/>
              </a:spcAft>
              <a:buClr>
                <a:schemeClr val="lt1"/>
              </a:buClr>
              <a:buSzPts val="1400"/>
              <a:buFont typeface="Noto Sans Symbols"/>
              <a:buChar char="∙"/>
            </a:pPr>
            <a:r>
              <a:rPr lang="en-US">
                <a:solidFill>
                  <a:schemeClr val="lt1"/>
                </a:solidFill>
                <a:latin typeface="Century Gothic"/>
                <a:ea typeface="Century Gothic"/>
                <a:cs typeface="Century Gothic"/>
                <a:sym typeface="Century Gothic"/>
              </a:rPr>
              <a:t>Fashion Show for Royals/King, Little Court, Princesses, Lieutenants and Moms/Presenter</a:t>
            </a:r>
            <a:endParaRPr>
              <a:solidFill>
                <a:schemeClr val="lt1"/>
              </a:solidFill>
              <a:latin typeface="Times New Roman"/>
              <a:ea typeface="Times New Roman"/>
              <a:cs typeface="Times New Roman"/>
              <a:sym typeface="Times New Roman"/>
            </a:endParaRPr>
          </a:p>
          <a:p>
            <a:pPr indent="0" lvl="0" marL="0" marR="0" rtl="0" algn="l">
              <a:spcBef>
                <a:spcPts val="0"/>
              </a:spcBef>
              <a:spcAft>
                <a:spcPts val="0"/>
              </a:spcAft>
              <a:buNone/>
            </a:pPr>
            <a:r>
              <a:rPr lang="en-US">
                <a:solidFill>
                  <a:schemeClr val="lt1"/>
                </a:solidFill>
                <a:latin typeface="Century Gothic"/>
                <a:ea typeface="Century Gothic"/>
                <a:cs typeface="Century Gothic"/>
                <a:sym typeface="Century Gothic"/>
              </a:rPr>
              <a:t> </a:t>
            </a:r>
            <a:endParaRPr>
              <a:solidFill>
                <a:schemeClr val="lt1"/>
              </a:solidFill>
              <a:latin typeface="Calibri"/>
              <a:ea typeface="Calibri"/>
              <a:cs typeface="Calibri"/>
              <a:sym typeface="Calibri"/>
            </a:endParaRPr>
          </a:p>
          <a:p>
            <a:pPr indent="0" lvl="0" marL="0" marR="0" rtl="0" algn="l">
              <a:spcBef>
                <a:spcPts val="0"/>
              </a:spcBef>
              <a:spcAft>
                <a:spcPts val="0"/>
              </a:spcAft>
              <a:buNone/>
            </a:pPr>
            <a:r>
              <a:rPr b="1" lang="en-US" u="sng">
                <a:solidFill>
                  <a:schemeClr val="lt1"/>
                </a:solidFill>
                <a:latin typeface="Century Gothic"/>
                <a:ea typeface="Century Gothic"/>
                <a:cs typeface="Century Gothic"/>
                <a:sym typeface="Century Gothic"/>
              </a:rPr>
              <a:t>Coronation Ball Rehearsal – Thursday, July 16</a:t>
            </a:r>
            <a:r>
              <a:rPr b="1" baseline="30000" lang="en-US" u="sng">
                <a:solidFill>
                  <a:schemeClr val="lt1"/>
                </a:solidFill>
                <a:latin typeface="Century Gothic"/>
                <a:ea typeface="Century Gothic"/>
                <a:cs typeface="Century Gothic"/>
                <a:sym typeface="Century Gothic"/>
              </a:rPr>
              <a:t>th</a:t>
            </a:r>
            <a:r>
              <a:rPr b="1" lang="en-US" u="sng">
                <a:solidFill>
                  <a:schemeClr val="lt1"/>
                </a:solidFill>
                <a:latin typeface="Century Gothic"/>
                <a:ea typeface="Century Gothic"/>
                <a:cs typeface="Century Gothic"/>
                <a:sym typeface="Century Gothic"/>
              </a:rPr>
              <a:t>, 5:00 p.m. (MANDATORY)</a:t>
            </a:r>
            <a:endParaRPr>
              <a:solidFill>
                <a:schemeClr val="lt1"/>
              </a:solidFill>
              <a:latin typeface="Calibri"/>
              <a:ea typeface="Calibri"/>
              <a:cs typeface="Calibri"/>
              <a:sym typeface="Calibri"/>
            </a:endParaRPr>
          </a:p>
          <a:p>
            <a:pPr indent="-355600" lvl="0" marL="342900" marR="0" rtl="0" algn="l">
              <a:spcBef>
                <a:spcPts val="0"/>
              </a:spcBef>
              <a:spcAft>
                <a:spcPts val="0"/>
              </a:spcAft>
              <a:buClr>
                <a:schemeClr val="lt1"/>
              </a:buClr>
              <a:buSzPts val="1400"/>
              <a:buFont typeface="Noto Sans Symbols"/>
              <a:buChar char="∙"/>
            </a:pPr>
            <a:r>
              <a:rPr lang="en-US">
                <a:solidFill>
                  <a:schemeClr val="lt1"/>
                </a:solidFill>
                <a:latin typeface="Century Gothic"/>
                <a:ea typeface="Century Gothic"/>
                <a:cs typeface="Century Gothic"/>
                <a:sym typeface="Century Gothic"/>
              </a:rPr>
              <a:t>Coronation Ball Rehearsal for Royals/King, Princesses, Lieutenants, Presenters, &amp; Escorts </a:t>
            </a:r>
            <a:r>
              <a:rPr i="1" lang="en-US">
                <a:solidFill>
                  <a:schemeClr val="lt1"/>
                </a:solidFill>
                <a:latin typeface="Century Gothic"/>
                <a:ea typeface="Century Gothic"/>
                <a:cs typeface="Century Gothic"/>
                <a:sym typeface="Century Gothic"/>
              </a:rPr>
              <a:t>(Little Court will rehearse right before the ball, they are not needed this evening.)</a:t>
            </a:r>
            <a:endParaRPr/>
          </a:p>
          <a:p>
            <a:pPr indent="-355600" lvl="0" marL="342900" marR="0" rtl="0" algn="l">
              <a:spcBef>
                <a:spcPts val="0"/>
              </a:spcBef>
              <a:spcAft>
                <a:spcPts val="0"/>
              </a:spcAft>
              <a:buClr>
                <a:schemeClr val="lt1"/>
              </a:buClr>
              <a:buSzPts val="1400"/>
              <a:buFont typeface="Noto Sans Symbols"/>
              <a:buChar char="∙"/>
            </a:pPr>
            <a:r>
              <a:rPr lang="en-US">
                <a:solidFill>
                  <a:schemeClr val="lt1"/>
                </a:solidFill>
                <a:latin typeface="Century Gothic"/>
                <a:ea typeface="Century Gothic"/>
                <a:cs typeface="Century Gothic"/>
                <a:sym typeface="Century Gothic"/>
              </a:rPr>
              <a:t>Coronation Ball Chairs: Cindy deMassi</a:t>
            </a:r>
            <a:endParaRPr>
              <a:solidFill>
                <a:schemeClr val="lt1"/>
              </a:solidFill>
              <a:latin typeface="Times New Roman"/>
              <a:ea typeface="Times New Roman"/>
              <a:cs typeface="Times New Roman"/>
              <a:sym typeface="Times New Roman"/>
            </a:endParaRPr>
          </a:p>
          <a:p>
            <a:pPr indent="0" lvl="0" marL="0" marR="0" rtl="0" algn="l">
              <a:spcBef>
                <a:spcPts val="0"/>
              </a:spcBef>
              <a:spcAft>
                <a:spcPts val="0"/>
              </a:spcAft>
              <a:buNone/>
            </a:pPr>
            <a:r>
              <a:rPr lang="en-US">
                <a:solidFill>
                  <a:schemeClr val="lt1"/>
                </a:solidFill>
                <a:latin typeface="Century Gothic"/>
                <a:ea typeface="Century Gothic"/>
                <a:cs typeface="Century Gothic"/>
                <a:sym typeface="Century Gothic"/>
              </a:rPr>
              <a:t> </a:t>
            </a:r>
            <a:endParaRPr>
              <a:solidFill>
                <a:schemeClr val="lt1"/>
              </a:solidFill>
              <a:latin typeface="Calibri"/>
              <a:ea typeface="Calibri"/>
              <a:cs typeface="Calibri"/>
              <a:sym typeface="Calibri"/>
            </a:endParaRPr>
          </a:p>
          <a:p>
            <a:pPr indent="0" lvl="0" marL="0" marR="0" rtl="0" algn="l">
              <a:spcBef>
                <a:spcPts val="0"/>
              </a:spcBef>
              <a:spcAft>
                <a:spcPts val="0"/>
              </a:spcAft>
              <a:buNone/>
            </a:pPr>
            <a:r>
              <a:rPr b="1" lang="en-US" u="sng">
                <a:solidFill>
                  <a:schemeClr val="lt1"/>
                </a:solidFill>
                <a:latin typeface="Century Gothic"/>
                <a:ea typeface="Century Gothic"/>
                <a:cs typeface="Century Gothic"/>
                <a:sym typeface="Century Gothic"/>
              </a:rPr>
              <a:t>Formal Group Photo – Friday, July 17</a:t>
            </a:r>
            <a:r>
              <a:rPr b="1" baseline="30000" lang="en-US" u="sng">
                <a:solidFill>
                  <a:schemeClr val="lt1"/>
                </a:solidFill>
                <a:latin typeface="Century Gothic"/>
                <a:ea typeface="Century Gothic"/>
                <a:cs typeface="Century Gothic"/>
                <a:sym typeface="Century Gothic"/>
              </a:rPr>
              <a:t>th</a:t>
            </a:r>
            <a:r>
              <a:rPr b="1" lang="en-US" u="sng">
                <a:solidFill>
                  <a:schemeClr val="lt1"/>
                </a:solidFill>
                <a:latin typeface="Century Gothic"/>
                <a:ea typeface="Century Gothic"/>
                <a:cs typeface="Century Gothic"/>
                <a:sym typeface="Century Gothic"/>
              </a:rPr>
              <a:t>, 8:00 a.m. (MANDATORY)</a:t>
            </a:r>
            <a:endParaRPr>
              <a:solidFill>
                <a:schemeClr val="lt1"/>
              </a:solidFill>
              <a:latin typeface="Calibri"/>
              <a:ea typeface="Calibri"/>
              <a:cs typeface="Calibri"/>
              <a:sym typeface="Calibri"/>
            </a:endParaRPr>
          </a:p>
          <a:p>
            <a:pPr indent="-355600" lvl="0" marL="342900" marR="0" rtl="0" algn="l">
              <a:spcBef>
                <a:spcPts val="0"/>
              </a:spcBef>
              <a:spcAft>
                <a:spcPts val="0"/>
              </a:spcAft>
              <a:buClr>
                <a:schemeClr val="lt1"/>
              </a:buClr>
              <a:buSzPts val="1400"/>
              <a:buFont typeface="Noto Sans Symbols"/>
              <a:buChar char="∙"/>
            </a:pPr>
            <a:r>
              <a:rPr lang="en-US">
                <a:solidFill>
                  <a:schemeClr val="lt1"/>
                </a:solidFill>
                <a:latin typeface="Century Gothic"/>
                <a:ea typeface="Century Gothic"/>
                <a:cs typeface="Century Gothic"/>
                <a:sym typeface="Century Gothic"/>
              </a:rPr>
              <a:t>Official Formal Group Photograph for all Royals/King, Court Chairs, Ball Chairs, Princesses and Lieutenants, and Little Court </a:t>
            </a:r>
            <a:endParaRPr>
              <a:solidFill>
                <a:schemeClr val="lt1"/>
              </a:solidFill>
              <a:latin typeface="Calibri"/>
              <a:ea typeface="Calibri"/>
              <a:cs typeface="Calibri"/>
              <a:sym typeface="Calibri"/>
            </a:endParaRPr>
          </a:p>
          <a:p>
            <a:pPr indent="0" lvl="0" marL="0" marR="0" rtl="0" algn="l">
              <a:spcBef>
                <a:spcPts val="0"/>
              </a:spcBef>
              <a:spcAft>
                <a:spcPts val="0"/>
              </a:spcAft>
              <a:buNone/>
            </a:pPr>
            <a:r>
              <a:rPr b="1" lang="en-US" u="none" strike="noStrike">
                <a:solidFill>
                  <a:schemeClr val="lt1"/>
                </a:solidFill>
                <a:latin typeface="Century Gothic"/>
                <a:ea typeface="Century Gothic"/>
                <a:cs typeface="Century Gothic"/>
                <a:sym typeface="Century Gothic"/>
              </a:rPr>
              <a:t> </a:t>
            </a:r>
            <a:endParaRPr>
              <a:solidFill>
                <a:schemeClr val="lt1"/>
              </a:solidFill>
              <a:latin typeface="Calibri"/>
              <a:ea typeface="Calibri"/>
              <a:cs typeface="Calibri"/>
              <a:sym typeface="Calibri"/>
            </a:endParaRPr>
          </a:p>
          <a:p>
            <a:pPr indent="0" lvl="0" marL="0" marR="0" rtl="0" algn="l">
              <a:spcBef>
                <a:spcPts val="0"/>
              </a:spcBef>
              <a:spcAft>
                <a:spcPts val="0"/>
              </a:spcAft>
              <a:buNone/>
            </a:pPr>
            <a:r>
              <a:rPr b="1" lang="en-US" u="none" strike="noStrike">
                <a:solidFill>
                  <a:schemeClr val="lt1"/>
                </a:solidFill>
                <a:latin typeface="Century Gothic"/>
                <a:ea typeface="Century Gothic"/>
                <a:cs typeface="Century Gothic"/>
                <a:sym typeface="Century Gothic"/>
              </a:rPr>
              <a:t> </a:t>
            </a:r>
            <a:r>
              <a:rPr b="1" lang="en-US" u="sng">
                <a:solidFill>
                  <a:schemeClr val="lt1"/>
                </a:solidFill>
                <a:latin typeface="Century Gothic"/>
                <a:ea typeface="Century Gothic"/>
                <a:cs typeface="Century Gothic"/>
                <a:sym typeface="Century Gothic"/>
              </a:rPr>
              <a:t>Coronation Ball – Saturday, July 18</a:t>
            </a:r>
            <a:r>
              <a:rPr b="1" baseline="30000" lang="en-US" u="sng">
                <a:solidFill>
                  <a:schemeClr val="lt1"/>
                </a:solidFill>
                <a:latin typeface="Century Gothic"/>
                <a:ea typeface="Century Gothic"/>
                <a:cs typeface="Century Gothic"/>
                <a:sym typeface="Century Gothic"/>
              </a:rPr>
              <a:t>th </a:t>
            </a:r>
            <a:r>
              <a:rPr b="1" lang="en-US" u="sng">
                <a:solidFill>
                  <a:schemeClr val="lt1"/>
                </a:solidFill>
                <a:latin typeface="Century Gothic"/>
                <a:ea typeface="Century Gothic"/>
                <a:cs typeface="Century Gothic"/>
                <a:sym typeface="Century Gothic"/>
              </a:rPr>
              <a:t>5:00 p.m. (MANDATORY)</a:t>
            </a:r>
            <a:endParaRPr>
              <a:solidFill>
                <a:schemeClr val="lt1"/>
              </a:solidFill>
              <a:latin typeface="Calibri"/>
              <a:ea typeface="Calibri"/>
              <a:cs typeface="Calibri"/>
              <a:sym typeface="Calibri"/>
            </a:endParaRPr>
          </a:p>
          <a:p>
            <a:pPr indent="-355600" lvl="0" marL="342900" marR="0" rtl="0" algn="l">
              <a:spcBef>
                <a:spcPts val="0"/>
              </a:spcBef>
              <a:spcAft>
                <a:spcPts val="0"/>
              </a:spcAft>
              <a:buClr>
                <a:schemeClr val="lt1"/>
              </a:buClr>
              <a:buSzPts val="1400"/>
              <a:buFont typeface="Noto Sans Symbols"/>
              <a:buChar char="∙"/>
            </a:pPr>
            <a:r>
              <a:rPr lang="en-US">
                <a:solidFill>
                  <a:schemeClr val="lt1"/>
                </a:solidFill>
                <a:latin typeface="Century Gothic"/>
                <a:ea typeface="Century Gothic"/>
                <a:cs typeface="Century Gothic"/>
                <a:sym typeface="Century Gothic"/>
              </a:rPr>
              <a:t>Coronation Ball is for Royals/King, Little Court, Princesses, Lieutenants, Presenters, &amp; Escorts</a:t>
            </a:r>
            <a:endParaRPr>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Depth">
  <a:themeElements>
    <a:clrScheme name="Depth">
      <a:dk1>
        <a:srgbClr val="000000"/>
      </a:dk1>
      <a:lt1>
        <a:srgbClr val="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2021-06-27T14:56:23Z</dcterms:created>
  <dc:creator>Phoebe</dc:creator>
</cp:coreProperties>
</file>